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315" r:id="rId2"/>
    <p:sldId id="258" r:id="rId3"/>
    <p:sldId id="257" r:id="rId4"/>
    <p:sldId id="259" r:id="rId5"/>
    <p:sldId id="260" r:id="rId6"/>
    <p:sldId id="295" r:id="rId7"/>
    <p:sldId id="261" r:id="rId8"/>
    <p:sldId id="262" r:id="rId9"/>
    <p:sldId id="265" r:id="rId10"/>
    <p:sldId id="296" r:id="rId11"/>
    <p:sldId id="266" r:id="rId12"/>
    <p:sldId id="267" r:id="rId13"/>
    <p:sldId id="268" r:id="rId14"/>
    <p:sldId id="271" r:id="rId15"/>
    <p:sldId id="263" r:id="rId16"/>
    <p:sldId id="297" r:id="rId17"/>
    <p:sldId id="264" r:id="rId18"/>
    <p:sldId id="272" r:id="rId19"/>
    <p:sldId id="320" r:id="rId20"/>
    <p:sldId id="273" r:id="rId21"/>
    <p:sldId id="274" r:id="rId22"/>
    <p:sldId id="277" r:id="rId23"/>
    <p:sldId id="278" r:id="rId24"/>
    <p:sldId id="279" r:id="rId25"/>
    <p:sldId id="280" r:id="rId26"/>
    <p:sldId id="281" r:id="rId27"/>
    <p:sldId id="283" r:id="rId28"/>
    <p:sldId id="282" r:id="rId29"/>
    <p:sldId id="285" r:id="rId30"/>
    <p:sldId id="300" r:id="rId31"/>
    <p:sldId id="301" r:id="rId32"/>
    <p:sldId id="304" r:id="rId33"/>
    <p:sldId id="305" r:id="rId34"/>
    <p:sldId id="308" r:id="rId35"/>
    <p:sldId id="311" r:id="rId36"/>
    <p:sldId id="314" r:id="rId37"/>
    <p:sldId id="286" r:id="rId38"/>
    <p:sldId id="294" r:id="rId39"/>
    <p:sldId id="287" r:id="rId40"/>
    <p:sldId id="288" r:id="rId41"/>
    <p:sldId id="289" r:id="rId42"/>
    <p:sldId id="290" r:id="rId43"/>
    <p:sldId id="298" r:id="rId44"/>
    <p:sldId id="299" r:id="rId45"/>
    <p:sldId id="316" r:id="rId46"/>
    <p:sldId id="302" r:id="rId47"/>
    <p:sldId id="303" r:id="rId48"/>
    <p:sldId id="317" r:id="rId49"/>
    <p:sldId id="306" r:id="rId50"/>
    <p:sldId id="307" r:id="rId51"/>
    <p:sldId id="318" r:id="rId52"/>
    <p:sldId id="309" r:id="rId53"/>
    <p:sldId id="310" r:id="rId54"/>
    <p:sldId id="319" r:id="rId55"/>
    <p:sldId id="312" r:id="rId56"/>
    <p:sldId id="313" r:id="rId5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10101"/>
        </a:solidFill>
        <a:effectLst/>
        <a:uFillTx/>
        <a:latin typeface="Source Sans Pro"/>
        <a:ea typeface="Source Sans Pro"/>
        <a:cs typeface="Source Sans Pro"/>
        <a:sym typeface="Source Sans Pro"/>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10101"/>
        </a:solidFill>
        <a:effectLst/>
        <a:uFillTx/>
        <a:latin typeface="Source Sans Pro"/>
        <a:ea typeface="Source Sans Pro"/>
        <a:cs typeface="Source Sans Pro"/>
        <a:sym typeface="Source Sans Pro"/>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10101"/>
        </a:solidFill>
        <a:effectLst/>
        <a:uFillTx/>
        <a:latin typeface="Source Sans Pro"/>
        <a:ea typeface="Source Sans Pro"/>
        <a:cs typeface="Source Sans Pro"/>
        <a:sym typeface="Source Sans Pro"/>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10101"/>
        </a:solidFill>
        <a:effectLst/>
        <a:uFillTx/>
        <a:latin typeface="Source Sans Pro"/>
        <a:ea typeface="Source Sans Pro"/>
        <a:cs typeface="Source Sans Pro"/>
        <a:sym typeface="Source Sans Pro"/>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10101"/>
        </a:solidFill>
        <a:effectLst/>
        <a:uFillTx/>
        <a:latin typeface="Source Sans Pro"/>
        <a:ea typeface="Source Sans Pro"/>
        <a:cs typeface="Source Sans Pro"/>
        <a:sym typeface="Source Sans Pro"/>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10101"/>
        </a:solidFill>
        <a:effectLst/>
        <a:uFillTx/>
        <a:latin typeface="Source Sans Pro"/>
        <a:ea typeface="Source Sans Pro"/>
        <a:cs typeface="Source Sans Pro"/>
        <a:sym typeface="Source Sans Pro"/>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10101"/>
        </a:solidFill>
        <a:effectLst/>
        <a:uFillTx/>
        <a:latin typeface="Source Sans Pro"/>
        <a:ea typeface="Source Sans Pro"/>
        <a:cs typeface="Source Sans Pro"/>
        <a:sym typeface="Source Sans Pro"/>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10101"/>
        </a:solidFill>
        <a:effectLst/>
        <a:uFillTx/>
        <a:latin typeface="Source Sans Pro"/>
        <a:ea typeface="Source Sans Pro"/>
        <a:cs typeface="Source Sans Pro"/>
        <a:sym typeface="Source Sans Pro"/>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10101"/>
        </a:solidFill>
        <a:effectLst/>
        <a:uFillTx/>
        <a:latin typeface="Source Sans Pro"/>
        <a:ea typeface="Source Sans Pro"/>
        <a:cs typeface="Source Sans Pro"/>
        <a:sym typeface="Source Sans Pr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0210"/>
    <a:srgbClr val="E55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Source Sans Pro"/>
          <a:ea typeface="Source Sans Pro"/>
          <a:cs typeface="Source Sans Pro"/>
        </a:font>
        <a:srgbClr val="010101"/>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CACA"/>
          </a:solidFill>
        </a:fill>
      </a:tcStyle>
    </a:wholeTbl>
    <a:band2H>
      <a:tcTxStyle/>
      <a:tcStyle>
        <a:tcBdr/>
        <a:fill>
          <a:solidFill>
            <a:srgbClr val="EAE6E7"/>
          </a:solidFill>
        </a:fill>
      </a:tcStyle>
    </a:band2H>
    <a:firstCol>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Source Sans Pro"/>
          <a:ea typeface="Source Sans Pro"/>
          <a:cs typeface="Source Sans Pro"/>
        </a:font>
        <a:srgbClr val="010101"/>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DCD"/>
          </a:solidFill>
        </a:fill>
      </a:tcStyle>
    </a:wholeTbl>
    <a:band2H>
      <a:tcTxStyle/>
      <a:tcStyle>
        <a:tcBdr/>
        <a:fill>
          <a:solidFill>
            <a:srgbClr val="E7E7E7"/>
          </a:solidFill>
        </a:fill>
      </a:tcStyle>
    </a:band2H>
    <a:firstCol>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Source Sans Pro"/>
          <a:ea typeface="Source Sans Pro"/>
          <a:cs typeface="Source Sans Pro"/>
        </a:font>
        <a:srgbClr val="010101"/>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CCDB"/>
          </a:solidFill>
        </a:fill>
      </a:tcStyle>
    </a:wholeTbl>
    <a:band2H>
      <a:tcTxStyle/>
      <a:tcStyle>
        <a:tcBdr/>
        <a:fill>
          <a:solidFill>
            <a:srgbClr val="FBE7EE"/>
          </a:solidFill>
        </a:fill>
      </a:tcStyle>
    </a:band2H>
    <a:firstCol>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Source Sans Pro"/>
          <a:ea typeface="Source Sans Pro"/>
          <a:cs typeface="Source Sans Pro"/>
        </a:font>
        <a:srgbClr val="01010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Source Sans Pro"/>
          <a:ea typeface="Source Sans Pro"/>
          <a:cs typeface="Source Sans Pr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Source Sans Pro"/>
          <a:ea typeface="Source Sans Pro"/>
          <a:cs typeface="Source Sans Pro"/>
        </a:font>
        <a:srgbClr val="010101"/>
      </a:tcTxStyle>
      <a:tcStyle>
        <a:tcBdr>
          <a:left>
            <a:ln w="12700" cap="flat">
              <a:noFill/>
              <a:miter lim="400000"/>
            </a:ln>
          </a:left>
          <a:right>
            <a:ln w="12700" cap="flat">
              <a:noFill/>
              <a:miter lim="400000"/>
            </a:ln>
          </a:right>
          <a:top>
            <a:ln w="50800" cap="flat">
              <a:solidFill>
                <a:srgbClr val="010101"/>
              </a:solidFill>
              <a:prstDash val="solid"/>
              <a:round/>
            </a:ln>
          </a:top>
          <a:bottom>
            <a:ln w="25400" cap="flat">
              <a:solidFill>
                <a:srgbClr val="010101"/>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Source Sans Pro"/>
          <a:ea typeface="Source Sans Pro"/>
          <a:cs typeface="Source Sans Pro"/>
        </a:font>
        <a:srgbClr val="FFFFFF"/>
      </a:tcTxStyle>
      <a:tcStyle>
        <a:tcBdr>
          <a:left>
            <a:ln w="12700" cap="flat">
              <a:noFill/>
              <a:miter lim="400000"/>
            </a:ln>
          </a:left>
          <a:right>
            <a:ln w="12700" cap="flat">
              <a:noFill/>
              <a:miter lim="400000"/>
            </a:ln>
          </a:right>
          <a:top>
            <a:ln w="25400" cap="flat">
              <a:solidFill>
                <a:srgbClr val="010101"/>
              </a:solidFill>
              <a:prstDash val="solid"/>
              <a:round/>
            </a:ln>
          </a:top>
          <a:bottom>
            <a:ln w="25400" cap="flat">
              <a:solidFill>
                <a:srgbClr val="010101"/>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Source Sans Pro"/>
          <a:ea typeface="Source Sans Pro"/>
          <a:cs typeface="Source Sans Pro"/>
        </a:font>
        <a:srgbClr val="010101"/>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10101"/>
          </a:solidFill>
        </a:fill>
      </a:tcStyle>
    </a:firstCol>
    <a:la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10101"/>
          </a:solidFill>
        </a:fill>
      </a:tcStyle>
    </a:lastRow>
    <a:firstRow>
      <a:tcTxStyle b="on" i="off">
        <a:font>
          <a:latin typeface="Source Sans Pro"/>
          <a:ea typeface="Source Sans Pro"/>
          <a:cs typeface="Source Sans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10101"/>
          </a:solidFill>
        </a:fill>
      </a:tcStyle>
    </a:firstRow>
  </a:tblStyle>
  <a:tblStyle styleId="{2708684C-4D16-4618-839F-0558EEFCDFE6}" styleName="">
    <a:tblBg/>
    <a:wholeTbl>
      <a:tcTxStyle b="off" i="off">
        <a:font>
          <a:latin typeface="Source Sans Pro"/>
          <a:ea typeface="Source Sans Pro"/>
          <a:cs typeface="Source Sans Pro"/>
        </a:font>
        <a:srgbClr val="010101"/>
      </a:tcTxStyle>
      <a:tcStyle>
        <a:tcBdr>
          <a:left>
            <a:ln w="12700" cap="flat">
              <a:solidFill>
                <a:srgbClr val="010101"/>
              </a:solidFill>
              <a:prstDash val="solid"/>
              <a:round/>
            </a:ln>
          </a:left>
          <a:right>
            <a:ln w="12700" cap="flat">
              <a:solidFill>
                <a:srgbClr val="010101"/>
              </a:solidFill>
              <a:prstDash val="solid"/>
              <a:round/>
            </a:ln>
          </a:right>
          <a:top>
            <a:ln w="12700" cap="flat">
              <a:solidFill>
                <a:srgbClr val="010101"/>
              </a:solidFill>
              <a:prstDash val="solid"/>
              <a:round/>
            </a:ln>
          </a:top>
          <a:bottom>
            <a:ln w="12700" cap="flat">
              <a:solidFill>
                <a:srgbClr val="010101"/>
              </a:solidFill>
              <a:prstDash val="solid"/>
              <a:round/>
            </a:ln>
          </a:bottom>
          <a:insideH>
            <a:ln w="12700" cap="flat">
              <a:solidFill>
                <a:srgbClr val="010101"/>
              </a:solidFill>
              <a:prstDash val="solid"/>
              <a:round/>
            </a:ln>
          </a:insideH>
          <a:insideV>
            <a:ln w="12700" cap="flat">
              <a:solidFill>
                <a:srgbClr val="010101"/>
              </a:solidFill>
              <a:prstDash val="solid"/>
              <a:round/>
            </a:ln>
          </a:insideV>
        </a:tcBdr>
        <a:fill>
          <a:solidFill>
            <a:srgbClr val="010101">
              <a:alpha val="20000"/>
            </a:srgbClr>
          </a:solidFill>
        </a:fill>
      </a:tcStyle>
    </a:wholeTbl>
    <a:band2H>
      <a:tcTxStyle/>
      <a:tcStyle>
        <a:tcBdr/>
        <a:fill>
          <a:solidFill>
            <a:srgbClr val="FFFFFF"/>
          </a:solidFill>
        </a:fill>
      </a:tcStyle>
    </a:band2H>
    <a:firstCol>
      <a:tcTxStyle b="on" i="off">
        <a:font>
          <a:latin typeface="Source Sans Pro"/>
          <a:ea typeface="Source Sans Pro"/>
          <a:cs typeface="Source Sans Pro"/>
        </a:font>
        <a:srgbClr val="010101"/>
      </a:tcTxStyle>
      <a:tcStyle>
        <a:tcBdr>
          <a:left>
            <a:ln w="12700" cap="flat">
              <a:solidFill>
                <a:srgbClr val="010101"/>
              </a:solidFill>
              <a:prstDash val="solid"/>
              <a:round/>
            </a:ln>
          </a:left>
          <a:right>
            <a:ln w="12700" cap="flat">
              <a:solidFill>
                <a:srgbClr val="010101"/>
              </a:solidFill>
              <a:prstDash val="solid"/>
              <a:round/>
            </a:ln>
          </a:right>
          <a:top>
            <a:ln w="12700" cap="flat">
              <a:solidFill>
                <a:srgbClr val="010101"/>
              </a:solidFill>
              <a:prstDash val="solid"/>
              <a:round/>
            </a:ln>
          </a:top>
          <a:bottom>
            <a:ln w="12700" cap="flat">
              <a:solidFill>
                <a:srgbClr val="010101"/>
              </a:solidFill>
              <a:prstDash val="solid"/>
              <a:round/>
            </a:ln>
          </a:bottom>
          <a:insideH>
            <a:ln w="12700" cap="flat">
              <a:solidFill>
                <a:srgbClr val="010101"/>
              </a:solidFill>
              <a:prstDash val="solid"/>
              <a:round/>
            </a:ln>
          </a:insideH>
          <a:insideV>
            <a:ln w="12700" cap="flat">
              <a:solidFill>
                <a:srgbClr val="010101"/>
              </a:solidFill>
              <a:prstDash val="solid"/>
              <a:round/>
            </a:ln>
          </a:insideV>
        </a:tcBdr>
        <a:fill>
          <a:solidFill>
            <a:srgbClr val="010101">
              <a:alpha val="20000"/>
            </a:srgbClr>
          </a:solidFill>
        </a:fill>
      </a:tcStyle>
    </a:firstCol>
    <a:lastRow>
      <a:tcTxStyle b="on" i="off">
        <a:font>
          <a:latin typeface="Source Sans Pro"/>
          <a:ea typeface="Source Sans Pro"/>
          <a:cs typeface="Source Sans Pro"/>
        </a:font>
        <a:srgbClr val="010101"/>
      </a:tcTxStyle>
      <a:tcStyle>
        <a:tcBdr>
          <a:left>
            <a:ln w="12700" cap="flat">
              <a:solidFill>
                <a:srgbClr val="010101"/>
              </a:solidFill>
              <a:prstDash val="solid"/>
              <a:round/>
            </a:ln>
          </a:left>
          <a:right>
            <a:ln w="12700" cap="flat">
              <a:solidFill>
                <a:srgbClr val="010101"/>
              </a:solidFill>
              <a:prstDash val="solid"/>
              <a:round/>
            </a:ln>
          </a:right>
          <a:top>
            <a:ln w="50800" cap="flat">
              <a:solidFill>
                <a:srgbClr val="010101"/>
              </a:solidFill>
              <a:prstDash val="solid"/>
              <a:round/>
            </a:ln>
          </a:top>
          <a:bottom>
            <a:ln w="12700" cap="flat">
              <a:solidFill>
                <a:srgbClr val="010101"/>
              </a:solidFill>
              <a:prstDash val="solid"/>
              <a:round/>
            </a:ln>
          </a:bottom>
          <a:insideH>
            <a:ln w="12700" cap="flat">
              <a:solidFill>
                <a:srgbClr val="010101"/>
              </a:solidFill>
              <a:prstDash val="solid"/>
              <a:round/>
            </a:ln>
          </a:insideH>
          <a:insideV>
            <a:ln w="12700" cap="flat">
              <a:solidFill>
                <a:srgbClr val="010101"/>
              </a:solidFill>
              <a:prstDash val="solid"/>
              <a:round/>
            </a:ln>
          </a:insideV>
        </a:tcBdr>
        <a:fill>
          <a:noFill/>
        </a:fill>
      </a:tcStyle>
    </a:lastRow>
    <a:firstRow>
      <a:tcTxStyle b="on" i="off">
        <a:font>
          <a:latin typeface="Source Sans Pro"/>
          <a:ea typeface="Source Sans Pro"/>
          <a:cs typeface="Source Sans Pro"/>
        </a:font>
        <a:srgbClr val="010101"/>
      </a:tcTxStyle>
      <a:tcStyle>
        <a:tcBdr>
          <a:left>
            <a:ln w="12700" cap="flat">
              <a:solidFill>
                <a:srgbClr val="010101"/>
              </a:solidFill>
              <a:prstDash val="solid"/>
              <a:round/>
            </a:ln>
          </a:left>
          <a:right>
            <a:ln w="12700" cap="flat">
              <a:solidFill>
                <a:srgbClr val="010101"/>
              </a:solidFill>
              <a:prstDash val="solid"/>
              <a:round/>
            </a:ln>
          </a:right>
          <a:top>
            <a:ln w="12700" cap="flat">
              <a:solidFill>
                <a:srgbClr val="010101"/>
              </a:solidFill>
              <a:prstDash val="solid"/>
              <a:round/>
            </a:ln>
          </a:top>
          <a:bottom>
            <a:ln w="25400" cap="flat">
              <a:solidFill>
                <a:srgbClr val="010101"/>
              </a:solidFill>
              <a:prstDash val="solid"/>
              <a:round/>
            </a:ln>
          </a:bottom>
          <a:insideH>
            <a:ln w="12700" cap="flat">
              <a:solidFill>
                <a:srgbClr val="010101"/>
              </a:solidFill>
              <a:prstDash val="solid"/>
              <a:round/>
            </a:ln>
          </a:insideH>
          <a:insideV>
            <a:ln w="12700" cap="flat">
              <a:solidFill>
                <a:srgbClr val="010101"/>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62" autoAdjust="0"/>
    <p:restoredTop sz="73728" autoAdjust="0"/>
  </p:normalViewPr>
  <p:slideViewPr>
    <p:cSldViewPr snapToGrid="0" snapToObjects="1">
      <p:cViewPr>
        <p:scale>
          <a:sx n="75" d="100"/>
          <a:sy n="75" d="100"/>
        </p:scale>
        <p:origin x="235"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1143000" y="685800"/>
            <a:ext cx="4572000" cy="3429000"/>
          </a:xfrm>
          <a:prstGeom prst="rect">
            <a:avLst/>
          </a:prstGeom>
        </p:spPr>
        <p:txBody>
          <a:bodyPr/>
          <a:lstStyle/>
          <a:p>
            <a:endParaRPr/>
          </a:p>
        </p:txBody>
      </p:sp>
      <p:sp>
        <p:nvSpPr>
          <p:cNvPr id="247" name="Shape 24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noRot="1" noChangeAspect="1"/>
          </p:cNvSpPr>
          <p:nvPr>
            <p:ph type="sldImg"/>
          </p:nvPr>
        </p:nvSpPr>
        <p:spPr>
          <a:xfrm>
            <a:off x="381000" y="685800"/>
            <a:ext cx="6096000" cy="3429000"/>
          </a:xfrm>
          <a:prstGeom prst="rect">
            <a:avLst/>
          </a:prstGeom>
        </p:spPr>
        <p:txBody>
          <a:bodyPr/>
          <a:lstStyle/>
          <a:p>
            <a:endParaRPr/>
          </a:p>
        </p:txBody>
      </p:sp>
      <p:sp>
        <p:nvSpPr>
          <p:cNvPr id="262" name="Shape 262"/>
          <p:cNvSpPr>
            <a:spLocks noGrp="1"/>
          </p:cNvSpPr>
          <p:nvPr>
            <p:ph type="body" sz="quarter" idx="1"/>
          </p:nvPr>
        </p:nvSpPr>
        <p:spPr>
          <a:prstGeom prst="rect">
            <a:avLst/>
          </a:prstGeom>
        </p:spPr>
        <p:txBody>
          <a:bodyPr/>
          <a:lstStyle/>
          <a:p>
            <a:r>
              <a:rPr lang="fr-FR" dirty="0"/>
              <a:t>Remercier les jurys pour l’</a:t>
            </a:r>
            <a:r>
              <a:rPr lang="fr-FR" dirty="0" err="1"/>
              <a:t>evaluation</a:t>
            </a:r>
            <a:r>
              <a:rPr lang="fr-FR" dirty="0"/>
              <a:t> de ce projet, mes encadrant interne et externe pour </a:t>
            </a:r>
            <a:r>
              <a:rPr lang="fr-FR" sz="1200" kern="1200" dirty="0">
                <a:solidFill>
                  <a:schemeClr val="tx1"/>
                </a:solidFill>
                <a:effectLst/>
                <a:latin typeface="+mn-lt"/>
                <a:ea typeface="+mn-ea"/>
                <a:cs typeface="+mn-cs"/>
              </a:rPr>
              <a:t>leur accompagnement tout au long de mon stage. Ma famille et mes amis pour leurs présence.</a:t>
            </a:r>
            <a:endParaRPr dirty="0"/>
          </a:p>
        </p:txBody>
      </p:sp>
    </p:spTree>
    <p:extLst>
      <p:ext uri="{BB962C8B-B14F-4D97-AF65-F5344CB8AC3E}">
        <p14:creationId xmlns:p14="http://schemas.microsoft.com/office/powerpoint/2010/main" val="3827268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Shape 559"/>
          <p:cNvSpPr>
            <a:spLocks noGrp="1" noRot="1" noChangeAspect="1"/>
          </p:cNvSpPr>
          <p:nvPr>
            <p:ph type="sldImg"/>
          </p:nvPr>
        </p:nvSpPr>
        <p:spPr>
          <a:xfrm>
            <a:off x="381000" y="685800"/>
            <a:ext cx="6096000" cy="3429000"/>
          </a:xfrm>
          <a:prstGeom prst="rect">
            <a:avLst/>
          </a:prstGeom>
        </p:spPr>
        <p:txBody>
          <a:bodyPr/>
          <a:lstStyle/>
          <a:p>
            <a:endParaRPr/>
          </a:p>
        </p:txBody>
      </p:sp>
      <p:sp>
        <p:nvSpPr>
          <p:cNvPr id="560" name="Shape 560"/>
          <p:cNvSpPr>
            <a:spLocks noGrp="1"/>
          </p:cNvSpPr>
          <p:nvPr>
            <p:ph type="body" sz="quarter" idx="1"/>
          </p:nvPr>
        </p:nvSpPr>
        <p:spPr>
          <a:prstGeom prst="rect">
            <a:avLst/>
          </a:prstGeom>
        </p:spPr>
        <p:txBody>
          <a:bodyPr/>
          <a:lstStyle/>
          <a:p>
            <a:r>
              <a:rPr dirty="0" err="1"/>
              <a:t>En</a:t>
            </a:r>
            <a:r>
              <a:rPr dirty="0"/>
              <a:t> </a:t>
            </a:r>
            <a:r>
              <a:rPr dirty="0" err="1"/>
              <a:t>ce</a:t>
            </a:r>
            <a:r>
              <a:rPr dirty="0"/>
              <a:t> qui </a:t>
            </a:r>
            <a:r>
              <a:rPr dirty="0" err="1"/>
              <a:t>concerne</a:t>
            </a:r>
            <a:r>
              <a:rPr dirty="0"/>
              <a:t> </a:t>
            </a:r>
            <a:r>
              <a:rPr lang="fr-FR" dirty="0"/>
              <a:t>l</a:t>
            </a:r>
            <a:r>
              <a:rPr dirty="0"/>
              <a:t>es </a:t>
            </a:r>
            <a:r>
              <a:rPr dirty="0" err="1"/>
              <a:t>objectifs</a:t>
            </a:r>
            <a:r>
              <a:rPr lang="fr-FR" dirty="0"/>
              <a:t> stratégiques</a:t>
            </a:r>
            <a:r>
              <a:rPr dirty="0"/>
              <a:t>, on a les points </a:t>
            </a:r>
            <a:r>
              <a:rPr dirty="0" err="1"/>
              <a:t>suivants</a:t>
            </a:r>
            <a:r>
              <a:rPr dirty="0"/>
              <a:t>:</a:t>
            </a:r>
          </a:p>
          <a:p>
            <a:endParaRPr lang="fr-FR" dirty="0"/>
          </a:p>
          <a:p>
            <a:r>
              <a:rPr lang="en-US" dirty="0"/>
              <a:t>Passant </a:t>
            </a:r>
            <a:r>
              <a:rPr lang="en-US" dirty="0" err="1"/>
              <a:t>maintenant</a:t>
            </a:r>
            <a:r>
              <a:rPr lang="en-US" dirty="0"/>
              <a:t> à la conduit du </a:t>
            </a:r>
            <a:r>
              <a:rPr lang="en-US" dirty="0" err="1"/>
              <a:t>projet</a:t>
            </a:r>
            <a:endParaRPr dirty="0"/>
          </a:p>
        </p:txBody>
      </p:sp>
    </p:spTree>
    <p:extLst>
      <p:ext uri="{BB962C8B-B14F-4D97-AF65-F5344CB8AC3E}">
        <p14:creationId xmlns:p14="http://schemas.microsoft.com/office/powerpoint/2010/main" val="3325379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r>
              <a:rPr dirty="0"/>
              <a:t>La </a:t>
            </a:r>
            <a:r>
              <a:rPr dirty="0" err="1"/>
              <a:t>conduite</a:t>
            </a:r>
            <a:r>
              <a:rPr dirty="0"/>
              <a:t> du </a:t>
            </a:r>
            <a:r>
              <a:rPr dirty="0" err="1"/>
              <a:t>projet</a:t>
            </a:r>
            <a:r>
              <a:rPr dirty="0"/>
              <a:t> </a:t>
            </a:r>
            <a:r>
              <a:rPr dirty="0" err="1"/>
              <a:t>est</a:t>
            </a:r>
            <a:r>
              <a:rPr dirty="0"/>
              <a:t> </a:t>
            </a:r>
            <a:r>
              <a:rPr dirty="0" err="1"/>
              <a:t>une</a:t>
            </a:r>
            <a:r>
              <a:rPr dirty="0"/>
              <a:t> démarche qui a pour but </a:t>
            </a:r>
            <a:r>
              <a:rPr dirty="0" err="1"/>
              <a:t>d'optimiser</a:t>
            </a:r>
            <a:r>
              <a:rPr dirty="0"/>
              <a:t> et </a:t>
            </a:r>
            <a:r>
              <a:rPr dirty="0" err="1"/>
              <a:t>d’assurer</a:t>
            </a:r>
            <a:r>
              <a:rPr dirty="0"/>
              <a:t> le bon </a:t>
            </a:r>
            <a:r>
              <a:rPr dirty="0" err="1"/>
              <a:t>déroulement</a:t>
            </a:r>
            <a:r>
              <a:rPr dirty="0"/>
              <a:t> d’un </a:t>
            </a:r>
            <a:r>
              <a:rPr dirty="0" err="1"/>
              <a:t>projet</a:t>
            </a:r>
            <a:r>
              <a:rPr dirty="0"/>
              <a:t>. </a:t>
            </a:r>
          </a:p>
          <a:p>
            <a:r>
              <a:rPr dirty="0"/>
              <a:t>Pour se faire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Shape 582"/>
          <p:cNvSpPr>
            <a:spLocks noGrp="1" noRot="1" noChangeAspect="1"/>
          </p:cNvSpPr>
          <p:nvPr>
            <p:ph type="sldImg"/>
          </p:nvPr>
        </p:nvSpPr>
        <p:spPr>
          <a:xfrm>
            <a:off x="381000" y="685800"/>
            <a:ext cx="6096000" cy="3429000"/>
          </a:xfrm>
          <a:prstGeom prst="rect">
            <a:avLst/>
          </a:prstGeom>
        </p:spPr>
        <p:txBody>
          <a:bodyPr/>
          <a:lstStyle/>
          <a:p>
            <a:endParaRPr/>
          </a:p>
        </p:txBody>
      </p:sp>
      <p:sp>
        <p:nvSpPr>
          <p:cNvPr id="583" name="Shape 583"/>
          <p:cNvSpPr>
            <a:spLocks noGrp="1"/>
          </p:cNvSpPr>
          <p:nvPr>
            <p:ph type="body" sz="quarter" idx="1"/>
          </p:nvPr>
        </p:nvSpPr>
        <p:spPr>
          <a:prstGeom prst="rect">
            <a:avLst/>
          </a:prstGeom>
        </p:spPr>
        <p:txBody>
          <a:bodyPr/>
          <a:lstStyle/>
          <a:p>
            <a:r>
              <a:rPr lang="fr-FR" dirty="0"/>
              <a:t>L</a:t>
            </a:r>
            <a:r>
              <a:rPr dirty="0"/>
              <a:t>’</a:t>
            </a:r>
            <a:r>
              <a:rPr dirty="0" err="1"/>
              <a:t>équipe</a:t>
            </a:r>
            <a:r>
              <a:rPr dirty="0"/>
              <a:t> Digital Factory a </a:t>
            </a:r>
            <a:r>
              <a:rPr dirty="0" err="1"/>
              <a:t>opté</a:t>
            </a:r>
            <a:r>
              <a:rPr dirty="0"/>
              <a:t> pour la </a:t>
            </a:r>
            <a:r>
              <a:rPr dirty="0" err="1"/>
              <a:t>méthode</a:t>
            </a:r>
            <a:r>
              <a:rPr dirty="0"/>
              <a:t> agile SCRUM, vu </a:t>
            </a:r>
            <a:r>
              <a:rPr dirty="0" err="1"/>
              <a:t>qu'elle</a:t>
            </a:r>
            <a:r>
              <a:rPr dirty="0"/>
              <a:t> </a:t>
            </a:r>
            <a:r>
              <a:rPr dirty="0" err="1"/>
              <a:t>permet</a:t>
            </a:r>
            <a:r>
              <a:rPr dirty="0"/>
              <a:t> de </a:t>
            </a:r>
            <a:r>
              <a:rPr dirty="0" err="1"/>
              <a:t>réduire</a:t>
            </a:r>
            <a:r>
              <a:rPr dirty="0"/>
              <a:t> le cycle de vie du </a:t>
            </a:r>
            <a:r>
              <a:rPr dirty="0" err="1"/>
              <a:t>logiciel</a:t>
            </a:r>
            <a:r>
              <a:rPr dirty="0"/>
              <a:t> et </a:t>
            </a:r>
            <a:r>
              <a:rPr dirty="0" err="1"/>
              <a:t>donc</a:t>
            </a:r>
            <a:r>
              <a:rPr dirty="0"/>
              <a:t> </a:t>
            </a:r>
            <a:r>
              <a:rPr dirty="0" err="1"/>
              <a:t>d'accélérer</a:t>
            </a:r>
            <a:r>
              <a:rPr dirty="0"/>
              <a:t> son </a:t>
            </a:r>
            <a:r>
              <a:rPr dirty="0" err="1"/>
              <a:t>développement</a:t>
            </a:r>
            <a:r>
              <a:rPr dirty="0"/>
              <a:t>.</a:t>
            </a:r>
          </a:p>
          <a:p>
            <a:endParaRPr dirty="0"/>
          </a:p>
          <a:p>
            <a:r>
              <a:rPr dirty="0"/>
              <a:t>Comme on </a:t>
            </a:r>
            <a:r>
              <a:rPr dirty="0" err="1"/>
              <a:t>peut</a:t>
            </a:r>
            <a:r>
              <a:rPr dirty="0"/>
              <a:t> </a:t>
            </a:r>
            <a:r>
              <a:rPr dirty="0" err="1"/>
              <a:t>voir</a:t>
            </a:r>
            <a:r>
              <a:rPr dirty="0"/>
              <a:t> dans </a:t>
            </a:r>
            <a:r>
              <a:rPr dirty="0" err="1"/>
              <a:t>cette</a:t>
            </a:r>
            <a:r>
              <a:rPr dirty="0"/>
              <a:t> figure, le </a:t>
            </a:r>
            <a:r>
              <a:rPr dirty="0" err="1"/>
              <a:t>processus</a:t>
            </a:r>
            <a:r>
              <a:rPr dirty="0"/>
              <a:t> de </a:t>
            </a:r>
            <a:r>
              <a:rPr dirty="0" err="1"/>
              <a:t>développement</a:t>
            </a:r>
            <a:r>
              <a:rPr dirty="0"/>
              <a:t> </a:t>
            </a:r>
            <a:r>
              <a:rPr dirty="0" err="1"/>
              <a:t>adopté</a:t>
            </a:r>
            <a:r>
              <a:rPr dirty="0"/>
              <a:t> </a:t>
            </a:r>
            <a:r>
              <a:rPr dirty="0" err="1"/>
              <a:t>est</a:t>
            </a:r>
            <a:r>
              <a:rPr lang="fr-FR" dirty="0"/>
              <a:t> comme suite</a:t>
            </a:r>
            <a:r>
              <a:rPr dirty="0"/>
              <a:t>: un </a:t>
            </a:r>
            <a:r>
              <a:rPr dirty="0" err="1"/>
              <a:t>cadrage</a:t>
            </a:r>
            <a:r>
              <a:rPr dirty="0"/>
              <a:t> d’un </a:t>
            </a:r>
            <a:r>
              <a:rPr dirty="0" err="1"/>
              <a:t>mois</a:t>
            </a:r>
            <a:r>
              <a:rPr dirty="0"/>
              <a:t>, et </a:t>
            </a:r>
            <a:r>
              <a:rPr dirty="0" err="1"/>
              <a:t>suivi</a:t>
            </a:r>
            <a:r>
              <a:rPr dirty="0"/>
              <a:t> des Sprint de deux </a:t>
            </a:r>
            <a:r>
              <a:rPr dirty="0" err="1"/>
              <a:t>semaines</a:t>
            </a:r>
            <a:r>
              <a:rPr dirty="0"/>
              <a:t>.</a:t>
            </a:r>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Shape 597"/>
          <p:cNvSpPr>
            <a:spLocks noGrp="1" noRot="1" noChangeAspect="1"/>
          </p:cNvSpPr>
          <p:nvPr>
            <p:ph type="sldImg"/>
          </p:nvPr>
        </p:nvSpPr>
        <p:spPr>
          <a:xfrm>
            <a:off x="381000" y="685800"/>
            <a:ext cx="6096000" cy="3429000"/>
          </a:xfrm>
          <a:prstGeom prst="rect">
            <a:avLst/>
          </a:prstGeom>
        </p:spPr>
        <p:txBody>
          <a:bodyPr/>
          <a:lstStyle/>
          <a:p>
            <a:endParaRPr/>
          </a:p>
        </p:txBody>
      </p:sp>
      <p:sp>
        <p:nvSpPr>
          <p:cNvPr id="598" name="Shape 598"/>
          <p:cNvSpPr>
            <a:spLocks noGrp="1"/>
          </p:cNvSpPr>
          <p:nvPr>
            <p:ph type="body" sz="quarter" idx="1"/>
          </p:nvPr>
        </p:nvSpPr>
        <p:spPr>
          <a:prstGeom prst="rect">
            <a:avLst/>
          </a:prstGeom>
        </p:spPr>
        <p:txBody>
          <a:bodyPr/>
          <a:lstStyle/>
          <a:p>
            <a:r>
              <a:rPr lang="fr-FR" dirty="0"/>
              <a:t>Il s’agit d’un cadrage d’un mois, et des 10sprints jusqu’à ce jour la, le sprint de cette semaine est inclus.</a:t>
            </a:r>
          </a:p>
          <a:p>
            <a:r>
              <a:rPr lang="fr-FR" dirty="0"/>
              <a:t>Pour l’affectation des taches de chaque Sprint, Jira a été utilisé comme outil de gestion de projet…</a:t>
            </a:r>
          </a:p>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Shape 636"/>
          <p:cNvSpPr>
            <a:spLocks noGrp="1" noRot="1" noChangeAspect="1"/>
          </p:cNvSpPr>
          <p:nvPr>
            <p:ph type="sldImg"/>
          </p:nvPr>
        </p:nvSpPr>
        <p:spPr>
          <a:xfrm>
            <a:off x="381000" y="685800"/>
            <a:ext cx="6096000" cy="3429000"/>
          </a:xfrm>
          <a:prstGeom prst="rect">
            <a:avLst/>
          </a:prstGeom>
        </p:spPr>
        <p:txBody>
          <a:bodyPr/>
          <a:lstStyle/>
          <a:p>
            <a:endParaRPr/>
          </a:p>
        </p:txBody>
      </p:sp>
      <p:sp>
        <p:nvSpPr>
          <p:cNvPr id="637" name="Shape 637"/>
          <p:cNvSpPr>
            <a:spLocks noGrp="1"/>
          </p:cNvSpPr>
          <p:nvPr>
            <p:ph type="body" sz="quarter" idx="1"/>
          </p:nvPr>
        </p:nvSpPr>
        <p:spPr>
          <a:prstGeom prst="rect">
            <a:avLst/>
          </a:prstGeom>
        </p:spPr>
        <p:txBody>
          <a:bodyPr/>
          <a:lstStyle/>
          <a:p>
            <a:r>
              <a:rPr dirty="0" err="1"/>
              <a:t>Analyse</a:t>
            </a:r>
            <a:r>
              <a:rPr dirty="0"/>
              <a:t> et conception</a:t>
            </a:r>
          </a:p>
          <a:p>
            <a:endParaRPr dirty="0"/>
          </a:p>
          <a:p>
            <a:r>
              <a:rPr dirty="0" err="1"/>
              <a:t>Ces</a:t>
            </a:r>
            <a:r>
              <a:rPr dirty="0"/>
              <a:t> deux phases </a:t>
            </a:r>
            <a:r>
              <a:rPr dirty="0" err="1"/>
              <a:t>sont</a:t>
            </a:r>
            <a:r>
              <a:rPr dirty="0"/>
              <a:t> les plus </a:t>
            </a:r>
            <a:r>
              <a:rPr dirty="0" err="1"/>
              <a:t>importantes</a:t>
            </a:r>
            <a:r>
              <a:rPr dirty="0"/>
              <a:t> et les plus critiques de tout cycle de </a:t>
            </a:r>
            <a:r>
              <a:rPr dirty="0" err="1"/>
              <a:t>développement</a:t>
            </a:r>
            <a:r>
              <a:rPr dirty="0"/>
              <a:t>.</a:t>
            </a:r>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a:spLocks noGrp="1" noRot="1" noChangeAspect="1"/>
          </p:cNvSpPr>
          <p:nvPr>
            <p:ph type="sldImg"/>
          </p:nvPr>
        </p:nvSpPr>
        <p:spPr>
          <a:xfrm>
            <a:off x="381000" y="685800"/>
            <a:ext cx="6096000" cy="3429000"/>
          </a:xfrm>
          <a:prstGeom prst="rect">
            <a:avLst/>
          </a:prstGeom>
        </p:spPr>
        <p:txBody>
          <a:bodyPr/>
          <a:lstStyle/>
          <a:p>
            <a:endParaRPr/>
          </a:p>
        </p:txBody>
      </p:sp>
      <p:sp>
        <p:nvSpPr>
          <p:cNvPr id="494" name="Shape 494"/>
          <p:cNvSpPr>
            <a:spLocks noGrp="1"/>
          </p:cNvSpPr>
          <p:nvPr>
            <p:ph type="body" sz="quarter" idx="1"/>
          </p:nvPr>
        </p:nvSpPr>
        <p:spPr>
          <a:prstGeom prst="rect">
            <a:avLst/>
          </a:prstGeom>
        </p:spPr>
        <p:txBody>
          <a:bodyPr/>
          <a:lstStyle/>
          <a:p>
            <a:r>
              <a:rPr lang="fr-FR" dirty="0"/>
              <a:t>Commençant tout d’abord par la </a:t>
            </a:r>
            <a:r>
              <a:rPr lang="fr-FR" dirty="0" err="1"/>
              <a:t>specifications</a:t>
            </a:r>
            <a:r>
              <a:rPr lang="fr-FR" dirty="0"/>
              <a:t> des besoins fonctionnels</a:t>
            </a:r>
          </a:p>
          <a:p>
            <a:endParaRPr lang="fr-FR" dirty="0"/>
          </a:p>
          <a:p>
            <a:pPr marL="742950" marR="0" lvl="1" indent="-285750" algn="just" rtl="0">
              <a:lnSpc>
                <a:spcPct val="150000"/>
              </a:lnSpc>
              <a:spcBef>
                <a:spcPts val="0"/>
              </a:spcBef>
              <a:spcAft>
                <a:spcPts val="0"/>
              </a:spcAft>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Arial" panose="020B0604020202020204" pitchFamily="34" charset="0"/>
              </a:rPr>
              <a:t>Produit de banque au quotidien (</a:t>
            </a:r>
            <a:r>
              <a:rPr lang="fr-FR" sz="1800" dirty="0" err="1">
                <a:effectLst/>
                <a:latin typeface="Calibri" panose="020F0502020204030204" pitchFamily="34" charset="0"/>
                <a:ea typeface="Calibri" panose="020F0502020204030204" pitchFamily="34" charset="0"/>
                <a:cs typeface="Arial" panose="020B0604020202020204" pitchFamily="34" charset="0"/>
              </a:rPr>
              <a:t>Messalia</a:t>
            </a:r>
            <a:r>
              <a:rPr lang="fr-FR" sz="1800" dirty="0">
                <a:effectLst/>
                <a:latin typeface="Calibri" panose="020F0502020204030204" pitchFamily="34" charset="0"/>
                <a:ea typeface="Calibri" panose="020F0502020204030204" pitchFamily="34" charset="0"/>
                <a:cs typeface="Arial" panose="020B0604020202020204" pitchFamily="34" charset="0"/>
              </a:rPr>
              <a:t>, </a:t>
            </a:r>
            <a:r>
              <a:rPr lang="fr-FR" sz="1800" dirty="0" err="1">
                <a:effectLst/>
                <a:latin typeface="Calibri" panose="020F0502020204030204" pitchFamily="34" charset="0"/>
                <a:ea typeface="Calibri" panose="020F0502020204030204" pitchFamily="34" charset="0"/>
                <a:cs typeface="Arial" panose="020B0604020202020204" pitchFamily="34" charset="0"/>
              </a:rPr>
              <a:t>Vocalia</a:t>
            </a:r>
            <a:r>
              <a:rPr lang="fr-FR" sz="1800" dirty="0">
                <a:effectLst/>
                <a:latin typeface="Calibri" panose="020F050202020403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a:lnSpc>
                <a:spcPct val="150000"/>
              </a:lnSpc>
              <a:spcBef>
                <a:spcPts val="0"/>
              </a:spcBef>
              <a:spcAft>
                <a:spcPts val="0"/>
              </a:spcAft>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Arial" panose="020B0604020202020204" pitchFamily="34" charset="0"/>
              </a:rPr>
              <a:t>Produits d'assurances (</a:t>
            </a:r>
            <a:r>
              <a:rPr lang="fr-FR" sz="1800" dirty="0" err="1">
                <a:effectLst/>
                <a:latin typeface="Calibri" panose="020F0502020204030204" pitchFamily="34" charset="0"/>
                <a:ea typeface="Calibri" panose="020F0502020204030204" pitchFamily="34" charset="0"/>
                <a:cs typeface="Arial" panose="020B0604020202020204" pitchFamily="34" charset="0"/>
              </a:rPr>
              <a:t>Quietis</a:t>
            </a:r>
            <a:r>
              <a:rPr lang="fr-FR" sz="1800" dirty="0">
                <a:effectLst/>
                <a:latin typeface="Calibri" panose="020F0502020204030204" pitchFamily="34" charset="0"/>
                <a:ea typeface="Calibri" panose="020F0502020204030204" pitchFamily="34" charset="0"/>
                <a:cs typeface="Arial" panose="020B0604020202020204" pitchFamily="34" charset="0"/>
              </a:rPr>
              <a:t>, </a:t>
            </a:r>
            <a:r>
              <a:rPr lang="fr-FR" sz="1800" dirty="0" err="1">
                <a:effectLst/>
                <a:latin typeface="Calibri" panose="020F0502020204030204" pitchFamily="34" charset="0"/>
                <a:ea typeface="Calibri" panose="020F0502020204030204" pitchFamily="34" charset="0"/>
                <a:cs typeface="Arial" panose="020B0604020202020204" pitchFamily="34" charset="0"/>
              </a:rPr>
              <a:t>Certicompte</a:t>
            </a:r>
            <a:r>
              <a:rPr lang="fr-FR" sz="1800" dirty="0">
                <a:effectLst/>
                <a:latin typeface="Calibri" panose="020F050202020403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a:lnSpc>
                <a:spcPct val="150000"/>
              </a:lnSpc>
              <a:spcBef>
                <a:spcPts val="0"/>
              </a:spcBef>
              <a:spcAft>
                <a:spcPts val="0"/>
              </a:spcAft>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Arial" panose="020B0604020202020204" pitchFamily="34" charset="0"/>
              </a:rPr>
              <a:t>Produit d'autorisation de découvert ACT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a:lnSpc>
                <a:spcPct val="150000"/>
              </a:lnSpc>
              <a:spcBef>
                <a:spcPts val="0"/>
              </a:spcBef>
              <a:spcAft>
                <a:spcPts val="800"/>
              </a:spcAft>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Arial" panose="020B0604020202020204" pitchFamily="34" charset="0"/>
              </a:rPr>
              <a:t>Certains produits d'épargnes (</a:t>
            </a:r>
            <a:r>
              <a:rPr lang="fr-FR" sz="1800" dirty="0" err="1">
                <a:effectLst/>
                <a:latin typeface="Calibri" panose="020F0502020204030204" pitchFamily="34" charset="0"/>
                <a:ea typeface="Calibri" panose="020F0502020204030204" pitchFamily="34" charset="0"/>
                <a:cs typeface="Arial" panose="020B0604020202020204" pitchFamily="34" charset="0"/>
              </a:rPr>
              <a:t>Credimatic</a:t>
            </a:r>
            <a:r>
              <a:rPr lang="fr-FR" sz="1800" dirty="0">
                <a:effectLst/>
                <a:latin typeface="Calibri" panose="020F0502020204030204" pitchFamily="34" charset="0"/>
                <a:ea typeface="Calibri" panose="020F0502020204030204" pitchFamily="34" charset="0"/>
                <a:cs typeface="Arial" panose="020B0604020202020204" pitchFamily="34" charset="0"/>
              </a:rPr>
              <a:t>, …)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a:spLocks noGrp="1" noRot="1" noChangeAspect="1"/>
          </p:cNvSpPr>
          <p:nvPr>
            <p:ph type="sldImg"/>
          </p:nvPr>
        </p:nvSpPr>
        <p:spPr>
          <a:xfrm>
            <a:off x="381000" y="685800"/>
            <a:ext cx="6096000" cy="3429000"/>
          </a:xfrm>
          <a:prstGeom prst="rect">
            <a:avLst/>
          </a:prstGeom>
        </p:spPr>
        <p:txBody>
          <a:bodyPr/>
          <a:lstStyle/>
          <a:p>
            <a:endParaRPr/>
          </a:p>
        </p:txBody>
      </p:sp>
      <p:sp>
        <p:nvSpPr>
          <p:cNvPr id="494" name="Shape 49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068307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Shape 523"/>
          <p:cNvSpPr>
            <a:spLocks noGrp="1" noRot="1" noChangeAspect="1"/>
          </p:cNvSpPr>
          <p:nvPr>
            <p:ph type="sldImg"/>
          </p:nvPr>
        </p:nvSpPr>
        <p:spPr>
          <a:xfrm>
            <a:off x="381000" y="685800"/>
            <a:ext cx="6096000" cy="3429000"/>
          </a:xfrm>
          <a:prstGeom prst="rect">
            <a:avLst/>
          </a:prstGeom>
        </p:spPr>
        <p:txBody>
          <a:bodyPr/>
          <a:lstStyle/>
          <a:p>
            <a:endParaRPr/>
          </a:p>
        </p:txBody>
      </p:sp>
      <p:sp>
        <p:nvSpPr>
          <p:cNvPr id="524" name="Shape 524"/>
          <p:cNvSpPr>
            <a:spLocks noGrp="1"/>
          </p:cNvSpPr>
          <p:nvPr>
            <p:ph type="body" sz="quarter" idx="1"/>
          </p:nvPr>
        </p:nvSpPr>
        <p:spPr>
          <a:prstGeom prst="rect">
            <a:avLst/>
          </a:prstGeom>
        </p:spPr>
        <p:txBody>
          <a:bodyPr/>
          <a:lstStyle/>
          <a:p>
            <a:r>
              <a:rPr lang="fr-FR" dirty="0"/>
              <a:t>Pour les besoins non fonctionnels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a:spLocks noGrp="1" noRot="1" noChangeAspect="1"/>
          </p:cNvSpPr>
          <p:nvPr>
            <p:ph type="sldImg"/>
          </p:nvPr>
        </p:nvSpPr>
        <p:spPr>
          <a:xfrm>
            <a:off x="381000" y="685800"/>
            <a:ext cx="6096000" cy="3429000"/>
          </a:xfrm>
          <a:prstGeom prst="rect">
            <a:avLst/>
          </a:prstGeom>
        </p:spPr>
        <p:txBody>
          <a:bodyPr/>
          <a:lstStyle/>
          <a:p>
            <a:endParaRPr/>
          </a:p>
        </p:txBody>
      </p:sp>
      <p:sp>
        <p:nvSpPr>
          <p:cNvPr id="652" name="Shape 652"/>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Shape 685"/>
          <p:cNvSpPr>
            <a:spLocks noGrp="1" noRot="1" noChangeAspect="1"/>
          </p:cNvSpPr>
          <p:nvPr>
            <p:ph type="sldImg"/>
          </p:nvPr>
        </p:nvSpPr>
        <p:spPr>
          <a:xfrm>
            <a:off x="381000" y="685800"/>
            <a:ext cx="6096000" cy="3429000"/>
          </a:xfrm>
          <a:prstGeom prst="rect">
            <a:avLst/>
          </a:prstGeom>
        </p:spPr>
        <p:txBody>
          <a:bodyPr/>
          <a:lstStyle/>
          <a:p>
            <a:endParaRPr/>
          </a:p>
        </p:txBody>
      </p:sp>
      <p:sp>
        <p:nvSpPr>
          <p:cNvPr id="686" name="Shape 686"/>
          <p:cNvSpPr>
            <a:spLocks noGrp="1"/>
          </p:cNvSpPr>
          <p:nvPr>
            <p:ph type="body" sz="quarter" idx="1"/>
          </p:nvPr>
        </p:nvSpPr>
        <p:spPr>
          <a:prstGeom prst="rect">
            <a:avLst/>
          </a:prstGeom>
        </p:spPr>
        <p:txBody>
          <a:bodyPr/>
          <a:lstStyle/>
          <a:p>
            <a:r>
              <a:rPr lang="fr-FR" dirty="0"/>
              <a:t>L’API Bridge assure une communication sécurisée avec les systèmes d’informations externes tels qu’Amplitude et </a:t>
            </a:r>
            <a:r>
              <a:rPr lang="fr-FR" dirty="0" err="1"/>
              <a:t>Infobip</a:t>
            </a:r>
            <a:r>
              <a:rPr lang="fr-FR" dirty="0"/>
              <a:t>, en utilisant des connecteurs. Son rôle est d’intégrer, de mapper et de traduire les données entre les APIs UNIBANK et ces systèmes externes.</a:t>
            </a:r>
          </a:p>
          <a:p>
            <a:r>
              <a:rPr lang="fr-FR" dirty="0"/>
              <a:t>Amplitude est un système bancaire de base (CBS) utilisé pour prendre en charge les transactions courantes d’un établissement bancaire</a:t>
            </a:r>
          </a:p>
          <a:p>
            <a:r>
              <a:rPr lang="fr-FR" dirty="0" err="1"/>
              <a:t>Hps</a:t>
            </a:r>
            <a:r>
              <a:rPr lang="fr-FR" dirty="0"/>
              <a:t> : Hightech </a:t>
            </a:r>
            <a:r>
              <a:rPr lang="fr-FR" dirty="0" err="1"/>
              <a:t>Payment</a:t>
            </a:r>
            <a:r>
              <a:rPr lang="fr-FR" dirty="0"/>
              <a:t> </a:t>
            </a:r>
            <a:r>
              <a:rPr lang="fr-FR" dirty="0" err="1"/>
              <a:t>Systems</a:t>
            </a:r>
            <a:endParaRPr lang="fr-FR" dirty="0"/>
          </a:p>
          <a:p>
            <a:r>
              <a:rPr lang="fr-FR" dirty="0" err="1"/>
              <a:t>PowerCard</a:t>
            </a:r>
            <a:r>
              <a:rPr lang="fr-FR" dirty="0"/>
              <a:t> </a:t>
            </a:r>
            <a:r>
              <a:rPr lang="fr-FR" dirty="0" err="1"/>
              <a:t>PowerCARD</a:t>
            </a:r>
            <a:r>
              <a:rPr lang="fr-FR" dirty="0"/>
              <a:t> est une plateforme de pointe couvrant l’ensemble de la chaîne de valeur des paiements, qui s’adapte en permanence aux évolutions réglementaires et aux normes internationales.</a:t>
            </a:r>
          </a:p>
          <a:p>
            <a:endParaRPr lang="fr-FR" dirty="0"/>
          </a:p>
        </p:txBody>
      </p:sp>
    </p:spTree>
    <p:extLst>
      <p:ext uri="{BB962C8B-B14F-4D97-AF65-F5344CB8AC3E}">
        <p14:creationId xmlns:p14="http://schemas.microsoft.com/office/powerpoint/2010/main" val="2481578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noRot="1" noChangeAspect="1"/>
          </p:cNvSpPr>
          <p:nvPr>
            <p:ph type="sldImg"/>
          </p:nvPr>
        </p:nvSpPr>
        <p:spPr>
          <a:xfrm>
            <a:off x="381000" y="685800"/>
            <a:ext cx="6096000" cy="3429000"/>
          </a:xfrm>
          <a:prstGeom prst="rect">
            <a:avLst/>
          </a:prstGeom>
        </p:spPr>
        <p:txBody>
          <a:bodyPr/>
          <a:lstStyle/>
          <a:p>
            <a:endParaRPr/>
          </a:p>
        </p:txBody>
      </p:sp>
      <p:sp>
        <p:nvSpPr>
          <p:cNvPr id="322" name="Shape 322"/>
          <p:cNvSpPr>
            <a:spLocks noGrp="1"/>
          </p:cNvSpPr>
          <p:nvPr>
            <p:ph type="body" sz="quarter" idx="1"/>
          </p:nvPr>
        </p:nvSpPr>
        <p:spPr>
          <a:prstGeom prst="rect">
            <a:avLst/>
          </a:prstGeom>
        </p:spPr>
        <p:txBody>
          <a:bodyPr/>
          <a:lstStyle/>
          <a:p>
            <a:pPr algn="l"/>
            <a:r>
              <a:rPr lang="fr-FR" b="0" i="0" dirty="0">
                <a:solidFill>
                  <a:srgbClr val="D1D5DB"/>
                </a:solidFill>
                <a:effectLst/>
                <a:latin typeface="Söhne"/>
              </a:rPr>
              <a:t>Dans un monde en constante évolution, l'industrie bancaire a été profondément impactée par les avancées technologiques. Les services bancaires en ligne ont transformé la manière dont nous gérons nos finances et interagissons avec nos institutions financières. En tant que développeur </a:t>
            </a:r>
            <a:r>
              <a:rPr lang="fr-FR" b="0" i="0" dirty="0" err="1">
                <a:solidFill>
                  <a:srgbClr val="D1D5DB"/>
                </a:solidFill>
                <a:effectLst/>
                <a:latin typeface="Söhne"/>
              </a:rPr>
              <a:t>front-end</a:t>
            </a:r>
            <a:r>
              <a:rPr lang="fr-FR" b="0" i="0" dirty="0">
                <a:solidFill>
                  <a:srgbClr val="D1D5DB"/>
                </a:solidFill>
                <a:effectLst/>
                <a:latin typeface="Söhne"/>
              </a:rPr>
              <a:t>, j'ai eu l'opportunité de contribuer à cette révolution en travaillant sur ce projet.</a:t>
            </a:r>
          </a:p>
          <a:p>
            <a:pPr algn="l"/>
            <a:r>
              <a:rPr lang="fr-FR" b="0" i="0" dirty="0">
                <a:solidFill>
                  <a:srgbClr val="D1D5DB"/>
                </a:solidFill>
                <a:effectLst/>
                <a:latin typeface="Söhne"/>
              </a:rPr>
              <a:t>L'objectif de ce projet était d'enrichir l'expérience bancaire en ligne en proposant des fonctionnalités innovantes et personnalisées aux utilisateurs.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Shape 668"/>
          <p:cNvSpPr>
            <a:spLocks noGrp="1" noRot="1" noChangeAspect="1"/>
          </p:cNvSpPr>
          <p:nvPr>
            <p:ph type="sldImg"/>
          </p:nvPr>
        </p:nvSpPr>
        <p:spPr>
          <a:xfrm>
            <a:off x="381000" y="685800"/>
            <a:ext cx="6096000" cy="3429000"/>
          </a:xfrm>
          <a:prstGeom prst="rect">
            <a:avLst/>
          </a:prstGeom>
        </p:spPr>
        <p:txBody>
          <a:bodyPr/>
          <a:lstStyle/>
          <a:p>
            <a:endParaRPr/>
          </a:p>
        </p:txBody>
      </p:sp>
      <p:sp>
        <p:nvSpPr>
          <p:cNvPr id="669" name="Shape 669"/>
          <p:cNvSpPr>
            <a:spLocks noGrp="1"/>
          </p:cNvSpPr>
          <p:nvPr>
            <p:ph type="body" sz="quarter" idx="1"/>
          </p:nvPr>
        </p:nvSpPr>
        <p:spPr>
          <a:prstGeom prst="rect">
            <a:avLst/>
          </a:prstGeom>
        </p:spPr>
        <p:txBody>
          <a:bodyPr/>
          <a:lstStyle/>
          <a:p>
            <a:r>
              <a:rPr lang="fr-FR" dirty="0"/>
              <a:t>L’API Bridge assure une communication sécurisée avec les systèmes d’informations externes tels qu’Amplitude et </a:t>
            </a:r>
            <a:r>
              <a:rPr lang="fr-FR" dirty="0" err="1"/>
              <a:t>Infobip</a:t>
            </a:r>
            <a:r>
              <a:rPr lang="fr-FR" dirty="0"/>
              <a:t>, en utilisant des connecteurs. Son rôle est d’intégrer, de mapper et de traduire les données entre les APIs UNIBANK et ces systèmes externes.</a:t>
            </a:r>
          </a:p>
          <a:p>
            <a:r>
              <a:rPr lang="fr-FR" dirty="0"/>
              <a:t>Amplitude est un système bancaire de base (CBS) utilisé pour prendre en charge les transactions courantes d’un établissement bancaire</a:t>
            </a:r>
          </a:p>
          <a:p>
            <a:r>
              <a:rPr lang="en-US" dirty="0" err="1"/>
              <a:t>Hps</a:t>
            </a:r>
            <a:r>
              <a:rPr lang="en-US" dirty="0"/>
              <a:t> : </a:t>
            </a:r>
            <a:r>
              <a:rPr lang="en-US" dirty="0" err="1"/>
              <a:t>Hightech</a:t>
            </a:r>
            <a:r>
              <a:rPr lang="en-US" dirty="0"/>
              <a:t> Payment Systems</a:t>
            </a:r>
          </a:p>
          <a:p>
            <a:r>
              <a:rPr lang="fr-FR" dirty="0" err="1"/>
              <a:t>PowerCard</a:t>
            </a:r>
            <a:r>
              <a:rPr lang="fr-FR" dirty="0"/>
              <a:t> </a:t>
            </a:r>
            <a:r>
              <a:rPr lang="fr-FR" dirty="0" err="1"/>
              <a:t>PowerCARD</a:t>
            </a:r>
            <a:r>
              <a:rPr lang="fr-FR" dirty="0"/>
              <a:t> est une plateforme de pointe couvrant l’ensemble de la chaîne de valeur des paiements, qui s’adapte en permanence aux évolutions réglementaires et aux normes internationales.</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Shape 685"/>
          <p:cNvSpPr>
            <a:spLocks noGrp="1" noRot="1" noChangeAspect="1"/>
          </p:cNvSpPr>
          <p:nvPr>
            <p:ph type="sldImg"/>
          </p:nvPr>
        </p:nvSpPr>
        <p:spPr>
          <a:xfrm>
            <a:off x="381000" y="685800"/>
            <a:ext cx="6096000" cy="3429000"/>
          </a:xfrm>
          <a:prstGeom prst="rect">
            <a:avLst/>
          </a:prstGeom>
        </p:spPr>
        <p:txBody>
          <a:bodyPr/>
          <a:lstStyle/>
          <a:p>
            <a:endParaRPr/>
          </a:p>
        </p:txBody>
      </p:sp>
      <p:sp>
        <p:nvSpPr>
          <p:cNvPr id="686" name="Shape 686"/>
          <p:cNvSpPr>
            <a:spLocks noGrp="1"/>
          </p:cNvSpPr>
          <p:nvPr>
            <p:ph type="body" sz="quarter" idx="1"/>
          </p:nvPr>
        </p:nvSpPr>
        <p:spPr>
          <a:prstGeom prst="rect">
            <a:avLst/>
          </a:prstGeom>
        </p:spPr>
        <p:txBody>
          <a:bodyPr/>
          <a:lstStyle/>
          <a:p>
            <a:r>
              <a:rPr lang="fr-FR"/>
              <a:t>L’API Bridge assure une communication sécurisée avec les systèmes d’informations externes tels qu’Amplitude et Infobip, en utilisant des connecteurs. Son rôle est d’intégrer, de mapper et de traduire les données entre les APIs UNIBANK et ces systèmes externes.</a:t>
            </a:r>
          </a:p>
          <a:p>
            <a:r>
              <a:rPr lang="fr-FR"/>
              <a:t>Amplitude est un système bancaire de base (CBS) utilisé pour prendre en charge les transactions courantes d’un établissement bancaire</a:t>
            </a:r>
          </a:p>
          <a:p>
            <a:r>
              <a:rPr lang="fr-FR"/>
              <a:t>Hps : Hightech Payment Systems</a:t>
            </a:r>
          </a:p>
          <a:p>
            <a:r>
              <a:rPr lang="fr-FR"/>
              <a:t>PowerCard PowerCARD est une plateforme de pointe couvrant l’ensemble de la chaîne de valeur des paiements, qui s’adapte en permanence aux évolutions réglementaires et aux normes internationales.</a:t>
            </a:r>
          </a:p>
          <a:p>
            <a:endParaRPr lang="fr-F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Shape 733"/>
          <p:cNvSpPr>
            <a:spLocks noGrp="1" noRot="1" noChangeAspect="1"/>
          </p:cNvSpPr>
          <p:nvPr>
            <p:ph type="sldImg"/>
          </p:nvPr>
        </p:nvSpPr>
        <p:spPr>
          <a:xfrm>
            <a:off x="381000" y="685800"/>
            <a:ext cx="6096000" cy="3429000"/>
          </a:xfrm>
          <a:prstGeom prst="rect">
            <a:avLst/>
          </a:prstGeom>
        </p:spPr>
        <p:txBody>
          <a:bodyPr/>
          <a:lstStyle/>
          <a:p>
            <a:endParaRPr/>
          </a:p>
        </p:txBody>
      </p:sp>
      <p:sp>
        <p:nvSpPr>
          <p:cNvPr id="734" name="Shape 734"/>
          <p:cNvSpPr>
            <a:spLocks noGrp="1"/>
          </p:cNvSpPr>
          <p:nvPr>
            <p:ph type="body" sz="quarter" idx="1"/>
          </p:nvPr>
        </p:nvSpPr>
        <p:spPr>
          <a:prstGeom prst="rect">
            <a:avLst/>
          </a:prstGeom>
        </p:spPr>
        <p:txBody>
          <a:bodyPr/>
          <a:lstStyle/>
          <a:p>
            <a:r>
              <a:rPr lang="fr-FR" dirty="0"/>
              <a:t>Je tiens à noter que seulement les classes utilisées dans ce projet </a:t>
            </a:r>
            <a:r>
              <a:rPr lang="fr-FR"/>
              <a:t>qui sont </a:t>
            </a:r>
            <a:r>
              <a:rPr lang="fr-FR" dirty="0"/>
              <a:t>mentionné , à titre d’exemple : </a:t>
            </a:r>
            <a:r>
              <a:rPr lang="fr-FR" dirty="0" err="1"/>
              <a:t>Account</a:t>
            </a:r>
            <a:r>
              <a:rPr lang="fr-FR" dirty="0"/>
              <a:t> , </a:t>
            </a:r>
            <a:r>
              <a:rPr lang="fr-FR" dirty="0" err="1"/>
              <a:t>customer</a:t>
            </a:r>
            <a:r>
              <a:rPr lang="fr-FR" dirty="0"/>
              <a:t>, </a:t>
            </a:r>
            <a:r>
              <a:rPr lang="fr-FR" dirty="0" err="1"/>
              <a:t>products</a:t>
            </a:r>
            <a:r>
              <a:rPr lang="fr-FR" dirty="0"/>
              <a:t> , Transactions and </a:t>
            </a:r>
            <a:r>
              <a:rPr lang="fr-FR" dirty="0" err="1"/>
              <a:t>Cards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Shape 742"/>
          <p:cNvSpPr>
            <a:spLocks noGrp="1" noRot="1" noChangeAspect="1"/>
          </p:cNvSpPr>
          <p:nvPr>
            <p:ph type="sldImg"/>
          </p:nvPr>
        </p:nvSpPr>
        <p:spPr>
          <a:xfrm>
            <a:off x="381000" y="685800"/>
            <a:ext cx="6096000" cy="3429000"/>
          </a:xfrm>
          <a:prstGeom prst="rect">
            <a:avLst/>
          </a:prstGeom>
        </p:spPr>
        <p:txBody>
          <a:bodyPr/>
          <a:lstStyle/>
          <a:p>
            <a:endParaRPr/>
          </a:p>
        </p:txBody>
      </p:sp>
      <p:sp>
        <p:nvSpPr>
          <p:cNvPr id="743" name="Shape 743"/>
          <p:cNvSpPr>
            <a:spLocks noGrp="1"/>
          </p:cNvSpPr>
          <p:nvPr>
            <p:ph type="body" sz="quarter" idx="1"/>
          </p:nvPr>
        </p:nvSpPr>
        <p:spPr>
          <a:prstGeom prst="rect">
            <a:avLst/>
          </a:prstGeom>
        </p:spPr>
        <p:txBody>
          <a:bodyPr/>
          <a:lstStyle/>
          <a:p>
            <a:r>
              <a:rPr dirty="0"/>
              <a:t>… On </a:t>
            </a:r>
            <a:r>
              <a:rPr dirty="0" err="1"/>
              <a:t>va</a:t>
            </a:r>
            <a:r>
              <a:rPr dirty="0"/>
              <a:t> passer dans la </a:t>
            </a:r>
            <a:r>
              <a:rPr dirty="0" err="1"/>
              <a:t>partie</a:t>
            </a:r>
            <a:r>
              <a:rPr dirty="0"/>
              <a:t> </a:t>
            </a:r>
            <a:r>
              <a:rPr dirty="0" err="1"/>
              <a:t>d’étude</a:t>
            </a:r>
            <a:r>
              <a:rPr dirty="0"/>
              <a:t> technique du </a:t>
            </a:r>
            <a:r>
              <a:rPr dirty="0" err="1"/>
              <a:t>projet</a:t>
            </a:r>
            <a:r>
              <a:rPr dirty="0"/>
              <a:t>, qui </a:t>
            </a:r>
            <a:r>
              <a:rPr dirty="0" err="1"/>
              <a:t>décrit</a:t>
            </a:r>
            <a:r>
              <a:rPr dirty="0"/>
              <a:t> </a:t>
            </a:r>
            <a:r>
              <a:rPr dirty="0" err="1"/>
              <a:t>l’aspect</a:t>
            </a:r>
            <a:r>
              <a:rPr dirty="0"/>
              <a:t> architectural de </a:t>
            </a:r>
            <a:r>
              <a:rPr dirty="0" err="1"/>
              <a:t>l’application</a:t>
            </a:r>
            <a:r>
              <a:rPr dirty="0"/>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Shape 758"/>
          <p:cNvSpPr>
            <a:spLocks noGrp="1" noRot="1" noChangeAspect="1"/>
          </p:cNvSpPr>
          <p:nvPr>
            <p:ph type="sldImg"/>
          </p:nvPr>
        </p:nvSpPr>
        <p:spPr>
          <a:xfrm>
            <a:off x="381000" y="685800"/>
            <a:ext cx="6096000" cy="3429000"/>
          </a:xfrm>
          <a:prstGeom prst="rect">
            <a:avLst/>
          </a:prstGeom>
        </p:spPr>
        <p:txBody>
          <a:bodyPr/>
          <a:lstStyle/>
          <a:p>
            <a:endParaRPr/>
          </a:p>
        </p:txBody>
      </p:sp>
      <p:sp>
        <p:nvSpPr>
          <p:cNvPr id="759" name="Shape 759"/>
          <p:cNvSpPr>
            <a:spLocks noGrp="1"/>
          </p:cNvSpPr>
          <p:nvPr>
            <p:ph type="body" sz="quarter" idx="1"/>
          </p:nvPr>
        </p:nvSpPr>
        <p:spPr>
          <a:prstGeom prst="rect">
            <a:avLst/>
          </a:prstGeom>
        </p:spPr>
        <p:txBody>
          <a:bodyPr/>
          <a:lstStyle/>
          <a:p>
            <a:r>
              <a:rPr lang="fr-FR" dirty="0"/>
              <a:t>Avantages : collaboration entre les équipes de développement en simplifiant le partage de code entre les différentes plates-formes</a:t>
            </a:r>
          </a:p>
          <a:p>
            <a:r>
              <a:rPr lang="fr-FR" dirty="0"/>
              <a:t>facilite la maintenance et les mises à jour du système. Les modifications apportées à une partie de l’application peuvent être rapidement propagées à l’ensemble du système, ce qui réduit les risques d’incohérence et améliore la stabilité globale de l’application</a:t>
            </a:r>
          </a:p>
          <a:p>
            <a:endParaRPr lang="fr-FR" dirty="0"/>
          </a:p>
          <a:p>
            <a:r>
              <a:rPr lang="fr-FR" dirty="0" err="1"/>
              <a:t>Lerna</a:t>
            </a:r>
            <a:r>
              <a:rPr lang="fr-FR" dirty="0"/>
              <a:t> est un outil open source qui facilite la gestion de projets monorepo</a:t>
            </a:r>
          </a:p>
          <a:p>
            <a:r>
              <a:rPr lang="fr-FR" dirty="0" err="1"/>
              <a:t>Lerna</a:t>
            </a:r>
            <a:r>
              <a:rPr lang="fr-FR" dirty="0"/>
              <a:t> permet de gérer ces packages de manière efficace en automatisant les tâches répétitives telles que l’installation des dépendances, la publication des packages, la gestion des versions, </a:t>
            </a:r>
            <a:r>
              <a:rPr lang="fr-FR" dirty="0" err="1"/>
              <a:t>etc</a:t>
            </a:r>
            <a:endParaRPr lang="fr-FR" dirty="0"/>
          </a:p>
          <a:p>
            <a:endParaRPr lang="fr-FR" dirty="0"/>
          </a:p>
          <a:p>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Shape 774"/>
          <p:cNvSpPr>
            <a:spLocks noGrp="1" noRot="1" noChangeAspect="1"/>
          </p:cNvSpPr>
          <p:nvPr>
            <p:ph type="sldImg"/>
          </p:nvPr>
        </p:nvSpPr>
        <p:spPr>
          <a:xfrm>
            <a:off x="381000" y="685800"/>
            <a:ext cx="6096000" cy="3429000"/>
          </a:xfrm>
          <a:prstGeom prst="rect">
            <a:avLst/>
          </a:prstGeom>
        </p:spPr>
        <p:txBody>
          <a:bodyPr/>
          <a:lstStyle/>
          <a:p>
            <a:endParaRPr/>
          </a:p>
        </p:txBody>
      </p:sp>
      <p:sp>
        <p:nvSpPr>
          <p:cNvPr id="775" name="Shape 775"/>
          <p:cNvSpPr>
            <a:spLocks noGrp="1"/>
          </p:cNvSpPr>
          <p:nvPr>
            <p:ph type="body" sz="quarter" idx="1"/>
          </p:nvPr>
        </p:nvSpPr>
        <p:spPr>
          <a:prstGeom prst="rect">
            <a:avLst/>
          </a:prstGeom>
        </p:spPr>
        <p:txBody>
          <a:bodyPr/>
          <a:lstStyle/>
          <a:p>
            <a:r>
              <a:rPr lang="fr-FR" dirty="0"/>
              <a:t>L’approche </a:t>
            </a:r>
            <a:r>
              <a:rPr lang="fr-FR" dirty="0" err="1"/>
              <a:t>multitenant</a:t>
            </a:r>
            <a:r>
              <a:rPr lang="fr-FR" dirty="0"/>
              <a:t> a été choisie afin d’éviter la duplication de code spécifique à chaque entité et de gérer efficacement les multiples clients ou filiales au sein d’une seule instance de l’application. Cette approche permet de maintenir l’isolation des données, des configurations et des personnalisations propres à chaque locataire (tenant). Une alternative à cette approche est le modèle single tenant, où chaque filiale dispose d’une instance dédiée de l’application avec ses propres configurations.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Shape 855"/>
          <p:cNvSpPr>
            <a:spLocks noGrp="1" noRot="1" noChangeAspect="1"/>
          </p:cNvSpPr>
          <p:nvPr>
            <p:ph type="sldImg"/>
          </p:nvPr>
        </p:nvSpPr>
        <p:spPr>
          <a:xfrm>
            <a:off x="381000" y="685800"/>
            <a:ext cx="6096000" cy="3429000"/>
          </a:xfrm>
          <a:prstGeom prst="rect">
            <a:avLst/>
          </a:prstGeom>
        </p:spPr>
        <p:txBody>
          <a:bodyPr/>
          <a:lstStyle/>
          <a:p>
            <a:endParaRPr/>
          </a:p>
        </p:txBody>
      </p:sp>
      <p:sp>
        <p:nvSpPr>
          <p:cNvPr id="856" name="Shape 856"/>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fr-FR" dirty="0"/>
              <a:t>Le </a:t>
            </a:r>
            <a:r>
              <a:rPr lang="fr-FR" dirty="0" err="1"/>
              <a:t>Feature</a:t>
            </a:r>
            <a:r>
              <a:rPr lang="fr-FR" dirty="0"/>
              <a:t> </a:t>
            </a:r>
            <a:r>
              <a:rPr lang="fr-FR" dirty="0" err="1"/>
              <a:t>Flagging</a:t>
            </a:r>
            <a:r>
              <a:rPr lang="fr-FR" dirty="0"/>
              <a:t> est une approche qui permet de gérer les fonctionnalités de manière flexible. Les fonctionnalités peuvent être activées ou désactivées dynamiquement en fonction des besoins et des paramètres définis.</a:t>
            </a:r>
          </a:p>
          <a:p>
            <a:pPr marL="0" marR="0" lvl="0" indent="0" defTabSz="914400" eaLnBrk="1" fontAlgn="auto" latinLnBrk="0" hangingPunct="1">
              <a:lnSpc>
                <a:spcPct val="100000"/>
              </a:lnSpc>
              <a:spcBef>
                <a:spcPts val="0"/>
              </a:spcBef>
              <a:spcAft>
                <a:spcPts val="0"/>
              </a:spcAft>
              <a:buClrTx/>
              <a:buSzTx/>
              <a:buFontTx/>
              <a:buNone/>
              <a:tabLst/>
              <a:defRPr/>
            </a:pPr>
            <a:r>
              <a:rPr lang="fr-FR" dirty="0"/>
              <a:t>Cette approche nous offre la possibilité de tester et de déployer progressivement de nouvelles fonctionnalités, ce qui réduit les risques potentiels et garantit une meilleure qualité et stabilité du système</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Shape 901"/>
          <p:cNvSpPr>
            <a:spLocks noGrp="1" noRot="1" noChangeAspect="1"/>
          </p:cNvSpPr>
          <p:nvPr>
            <p:ph type="sldImg"/>
          </p:nvPr>
        </p:nvSpPr>
        <p:spPr>
          <a:xfrm>
            <a:off x="381000" y="685800"/>
            <a:ext cx="6096000" cy="3429000"/>
          </a:xfrm>
          <a:prstGeom prst="rect">
            <a:avLst/>
          </a:prstGeom>
        </p:spPr>
        <p:txBody>
          <a:bodyPr/>
          <a:lstStyle/>
          <a:p>
            <a:endParaRPr/>
          </a:p>
        </p:txBody>
      </p:sp>
      <p:sp>
        <p:nvSpPr>
          <p:cNvPr id="902" name="Shape 902"/>
          <p:cNvSpPr>
            <a:spLocks noGrp="1"/>
          </p:cNvSpPr>
          <p:nvPr>
            <p:ph type="body" sz="quarter" idx="1"/>
          </p:nvPr>
        </p:nvSpPr>
        <p:spPr>
          <a:prstGeom prst="rect">
            <a:avLst/>
          </a:prstGeom>
        </p:spPr>
        <p:txBody>
          <a:bodyPr/>
          <a:lstStyle/>
          <a:p>
            <a:r>
              <a:t>On passe maintenant à la partie réalisation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hape 892"/>
          <p:cNvSpPr>
            <a:spLocks noGrp="1" noRot="1" noChangeAspect="1"/>
          </p:cNvSpPr>
          <p:nvPr>
            <p:ph type="sldImg"/>
          </p:nvPr>
        </p:nvSpPr>
        <p:spPr>
          <a:xfrm>
            <a:off x="381000" y="685800"/>
            <a:ext cx="6096000" cy="3429000"/>
          </a:xfrm>
          <a:prstGeom prst="rect">
            <a:avLst/>
          </a:prstGeom>
        </p:spPr>
        <p:txBody>
          <a:bodyPr/>
          <a:lstStyle/>
          <a:p>
            <a:endParaRPr/>
          </a:p>
        </p:txBody>
      </p:sp>
      <p:sp>
        <p:nvSpPr>
          <p:cNvPr id="893" name="Shape 893"/>
          <p:cNvSpPr>
            <a:spLocks noGrp="1"/>
          </p:cNvSpPr>
          <p:nvPr>
            <p:ph type="body" sz="quarter" idx="1"/>
          </p:nvPr>
        </p:nvSpPr>
        <p:spPr>
          <a:prstGeom prst="rect">
            <a:avLst/>
          </a:prstGeom>
        </p:spPr>
        <p:txBody>
          <a:bodyPr/>
          <a:lstStyle/>
          <a:p>
            <a:r>
              <a:t>On a ici les outils utilisés pour la réalisation de ce projet.</a:t>
            </a:r>
          </a:p>
          <a:p>
            <a:endParaRPr/>
          </a:p>
          <a:p>
            <a:r>
              <a:t>Je vais passer maintenant à la partie réalisation.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3902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r>
              <a:rPr lang="fr-FR" dirty="0"/>
              <a:t>Le plan de cette présentation est comme suit : contexte général, conduite du projet, analyse et conception, </a:t>
            </a:r>
            <a:r>
              <a:rPr lang="fr-FR" dirty="0" err="1"/>
              <a:t>etude</a:t>
            </a:r>
            <a:r>
              <a:rPr lang="fr-FR" dirty="0"/>
              <a:t> technique, réalisation, conclusion et perspectives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lvl="0" indent="-381000" algn="l">
              <a:lnSpc>
                <a:spcPct val="115000"/>
              </a:lnSpc>
              <a:spcBef>
                <a:spcPts val="600"/>
              </a:spcBef>
              <a:buClr>
                <a:srgbClr val="000000"/>
              </a:buClr>
              <a:buSzPts val="2160"/>
              <a:buFont typeface="Quattrocento Sans"/>
              <a:buChar char="◉"/>
            </a:pPr>
            <a:r>
              <a:rPr lang="fr-FR" sz="1200" b="0" dirty="0">
                <a:solidFill>
                  <a:srgbClr val="000000"/>
                </a:solidFill>
                <a:latin typeface="Georgia"/>
                <a:ea typeface="Georgia"/>
                <a:cs typeface="Georgia"/>
                <a:sym typeface="Georgia"/>
              </a:rPr>
              <a:t>Analyser des </a:t>
            </a:r>
            <a:r>
              <a:rPr lang="fr-FR" sz="1200" dirty="0">
                <a:solidFill>
                  <a:srgbClr val="000000"/>
                </a:solidFill>
                <a:latin typeface="Georgia"/>
                <a:ea typeface="Georgia"/>
                <a:cs typeface="Georgia"/>
                <a:sym typeface="Georgia"/>
              </a:rPr>
              <a:t>besoins</a:t>
            </a:r>
            <a:r>
              <a:rPr lang="fr-FR" sz="1200" b="0" dirty="0">
                <a:solidFill>
                  <a:srgbClr val="000000"/>
                </a:solidFill>
                <a:latin typeface="Georgia"/>
                <a:ea typeface="Georgia"/>
                <a:cs typeface="Georgia"/>
                <a:sym typeface="Georgia"/>
              </a:rPr>
              <a:t> métiers</a:t>
            </a:r>
          </a:p>
          <a:p>
            <a:pPr marL="457200" lvl="0" indent="-381000" algn="l">
              <a:lnSpc>
                <a:spcPct val="115000"/>
              </a:lnSpc>
              <a:spcBef>
                <a:spcPts val="600"/>
              </a:spcBef>
              <a:buClr>
                <a:srgbClr val="000000"/>
              </a:buClr>
              <a:buSzPts val="2160"/>
              <a:buFont typeface="Quattrocento Sans"/>
              <a:buChar char="◉"/>
            </a:pPr>
            <a:r>
              <a:rPr lang="fr-FR" sz="1200" b="0" dirty="0">
                <a:solidFill>
                  <a:srgbClr val="000000"/>
                </a:solidFill>
                <a:latin typeface="Georgia"/>
                <a:ea typeface="Georgia"/>
                <a:cs typeface="Georgia"/>
                <a:sym typeface="Georgia"/>
              </a:rPr>
              <a:t> une Conception et implémentation </a:t>
            </a:r>
            <a:r>
              <a:rPr lang="fr-FR" sz="1200" dirty="0">
                <a:solidFill>
                  <a:srgbClr val="000000"/>
                </a:solidFill>
                <a:latin typeface="Georgia"/>
                <a:ea typeface="Georgia"/>
                <a:cs typeface="Georgia"/>
                <a:sym typeface="Georgia"/>
              </a:rPr>
              <a:t>évolutive</a:t>
            </a:r>
            <a:endParaRPr lang="fr-FR" sz="1200" b="0" dirty="0">
              <a:solidFill>
                <a:srgbClr val="000000"/>
              </a:solidFill>
              <a:latin typeface="Georgia"/>
              <a:sym typeface="Georgia"/>
            </a:endParaRPr>
          </a:p>
          <a:p>
            <a:pPr marL="457200" lvl="0" indent="-381000" algn="l">
              <a:lnSpc>
                <a:spcPct val="115000"/>
              </a:lnSpc>
              <a:spcBef>
                <a:spcPts val="600"/>
              </a:spcBef>
              <a:buClr>
                <a:srgbClr val="000000"/>
              </a:buClr>
              <a:buSzPts val="2160"/>
              <a:buFont typeface="Quattrocento Sans"/>
              <a:buChar char="◉"/>
            </a:pPr>
            <a:r>
              <a:rPr lang="fr-FR" sz="1200" b="0" dirty="0">
                <a:solidFill>
                  <a:srgbClr val="000000"/>
                </a:solidFill>
                <a:latin typeface="Georgia"/>
                <a:sym typeface="Georgia"/>
              </a:rPr>
              <a:t>Familiarisation avec le secteur monétique</a:t>
            </a:r>
          </a:p>
          <a:p>
            <a:pPr marL="457200" lvl="0" indent="-381000" algn="l">
              <a:lnSpc>
                <a:spcPct val="115000"/>
              </a:lnSpc>
              <a:spcBef>
                <a:spcPts val="600"/>
              </a:spcBef>
              <a:buClr>
                <a:srgbClr val="000000"/>
              </a:buClr>
              <a:buSzPts val="2160"/>
              <a:buFont typeface="Quattrocento Sans"/>
              <a:buChar char="◉"/>
            </a:pPr>
            <a:r>
              <a:rPr lang="fr-FR" sz="1200" b="0" dirty="0">
                <a:solidFill>
                  <a:srgbClr val="000000"/>
                </a:solidFill>
                <a:latin typeface="Georgia"/>
                <a:sym typeface="Georgia"/>
              </a:rPr>
              <a:t>Gain d’une expérience très </a:t>
            </a:r>
            <a:r>
              <a:rPr lang="fr-FR" sz="1200" dirty="0">
                <a:solidFill>
                  <a:srgbClr val="000000"/>
                </a:solidFill>
                <a:latin typeface="Georgia"/>
                <a:sym typeface="Georgia"/>
              </a:rPr>
              <a:t>enrichissante</a:t>
            </a:r>
            <a:endParaRPr lang="fr-FR" dirty="0"/>
          </a:p>
          <a:p>
            <a:pPr marL="457200" lvl="0" indent="-381000" algn="l">
              <a:lnSpc>
                <a:spcPct val="115000"/>
              </a:lnSpc>
              <a:spcBef>
                <a:spcPts val="600"/>
              </a:spcBef>
              <a:buClr>
                <a:srgbClr val="000000"/>
              </a:buClr>
              <a:buSzPts val="2160"/>
              <a:buFont typeface="Quattrocento Sans"/>
              <a:buChar char="◉"/>
            </a:pPr>
            <a:r>
              <a:rPr lang="fr-FR" sz="1200" b="0" dirty="0">
                <a:solidFill>
                  <a:srgbClr val="000000"/>
                </a:solidFill>
                <a:latin typeface="Georgia"/>
                <a:ea typeface="Georgia"/>
                <a:cs typeface="Georgia"/>
                <a:sym typeface="Georgia"/>
              </a:rPr>
              <a:t>Méthodologie Agile – </a:t>
            </a:r>
            <a:r>
              <a:rPr lang="fr-FR" sz="1200" dirty="0">
                <a:solidFill>
                  <a:srgbClr val="000000"/>
                </a:solidFill>
                <a:latin typeface="Georgia"/>
                <a:ea typeface="Georgia"/>
                <a:cs typeface="Georgia"/>
                <a:sym typeface="Georgia"/>
              </a:rPr>
              <a:t>Scrum</a:t>
            </a:r>
            <a:endParaRPr lang="fr-FR" sz="1200" b="0" dirty="0">
              <a:solidFill>
                <a:srgbClr val="000000"/>
              </a:solidFill>
              <a:latin typeface="Georgia"/>
              <a:ea typeface="Georgia"/>
              <a:cs typeface="Georgia"/>
              <a:sym typeface="Georgia"/>
            </a:endParaRPr>
          </a:p>
          <a:p>
            <a:pPr marL="457200" lvl="0" indent="-381000" algn="l">
              <a:lnSpc>
                <a:spcPct val="115000"/>
              </a:lnSpc>
              <a:spcBef>
                <a:spcPts val="600"/>
              </a:spcBef>
              <a:buClr>
                <a:srgbClr val="000000"/>
              </a:buClr>
              <a:buSzPts val="2160"/>
              <a:buFont typeface="Quattrocento Sans"/>
              <a:buChar char="◉"/>
            </a:pPr>
            <a:r>
              <a:rPr lang="fr-FR" sz="1200" b="0" dirty="0">
                <a:solidFill>
                  <a:srgbClr val="000000"/>
                </a:solidFill>
                <a:latin typeface="Georgia"/>
                <a:ea typeface="Georgia"/>
                <a:cs typeface="Georgia"/>
                <a:sym typeface="Georgia"/>
              </a:rPr>
              <a:t>Intégration au monde </a:t>
            </a:r>
            <a:r>
              <a:rPr lang="fr-FR" sz="1200" dirty="0">
                <a:solidFill>
                  <a:srgbClr val="000000"/>
                </a:solidFill>
                <a:latin typeface="Georgia"/>
                <a:ea typeface="Georgia"/>
                <a:cs typeface="Georgia"/>
                <a:sym typeface="Georgia"/>
              </a:rPr>
              <a:t>professionnel</a:t>
            </a:r>
          </a:p>
        </p:txBody>
      </p:sp>
    </p:spTree>
    <p:extLst>
      <p:ext uri="{BB962C8B-B14F-4D97-AF65-F5344CB8AC3E}">
        <p14:creationId xmlns:p14="http://schemas.microsoft.com/office/powerpoint/2010/main" val="3719725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lvl="0" indent="-381000" algn="l">
              <a:lnSpc>
                <a:spcPct val="115000"/>
              </a:lnSpc>
              <a:spcBef>
                <a:spcPts val="600"/>
              </a:spcBef>
              <a:buClr>
                <a:srgbClr val="000000"/>
              </a:buClr>
              <a:buSzPts val="2160"/>
              <a:buFont typeface="Quattrocento Sans"/>
              <a:buChar char="◉"/>
            </a:pPr>
            <a:r>
              <a:rPr lang="fr-FR" sz="2800" b="0" dirty="0">
                <a:solidFill>
                  <a:srgbClr val="000000"/>
                </a:solidFill>
                <a:latin typeface="Georgia"/>
                <a:ea typeface="Georgia"/>
                <a:cs typeface="Georgia"/>
                <a:sym typeface="Georgia"/>
              </a:rPr>
              <a:t>Développement de l’interface «  Mes Produits » dans l’application mobile.</a:t>
            </a:r>
          </a:p>
          <a:p>
            <a:pPr marL="457200" indent="-381000" algn="l">
              <a:lnSpc>
                <a:spcPct val="115000"/>
              </a:lnSpc>
              <a:spcBef>
                <a:spcPts val="600"/>
              </a:spcBef>
              <a:buClr>
                <a:srgbClr val="000000"/>
              </a:buClr>
              <a:buSzPts val="2160"/>
              <a:buFont typeface="Quattrocento Sans"/>
              <a:buChar char="◉"/>
            </a:pPr>
            <a:r>
              <a:rPr lang="fr-FR" sz="2800" b="0" dirty="0">
                <a:solidFill>
                  <a:srgbClr val="000000"/>
                </a:solidFill>
                <a:latin typeface="Georgia"/>
                <a:ea typeface="Georgia"/>
                <a:cs typeface="Georgia"/>
                <a:sym typeface="Georgia"/>
              </a:rPr>
              <a:t>Développement du store des produits bancaire.</a:t>
            </a:r>
          </a:p>
          <a:p>
            <a:pPr marL="457200" lvl="0" indent="-381000" algn="l">
              <a:lnSpc>
                <a:spcPct val="115000"/>
              </a:lnSpc>
              <a:spcBef>
                <a:spcPts val="600"/>
              </a:spcBef>
              <a:buClr>
                <a:srgbClr val="000000"/>
              </a:buClr>
              <a:buSzPts val="2160"/>
              <a:buFont typeface="Quattrocento Sans"/>
              <a:buChar char="◉"/>
            </a:pPr>
            <a:r>
              <a:rPr lang="fr-FR" sz="2800" b="0" dirty="0">
                <a:solidFill>
                  <a:srgbClr val="000000"/>
                </a:solidFill>
                <a:latin typeface="Georgia"/>
                <a:ea typeface="Georgia"/>
                <a:cs typeface="Georgia"/>
                <a:sym typeface="Georgia"/>
              </a:rPr>
              <a:t>Développement du processus souscription à un produit.</a:t>
            </a:r>
          </a:p>
          <a:p>
            <a:pPr marL="457200" lvl="0" indent="-381000" algn="l">
              <a:lnSpc>
                <a:spcPct val="115000"/>
              </a:lnSpc>
              <a:spcBef>
                <a:spcPts val="600"/>
              </a:spcBef>
              <a:buClr>
                <a:srgbClr val="000000"/>
              </a:buClr>
              <a:buSzPts val="2160"/>
              <a:buFont typeface="Quattrocento Sans"/>
              <a:buChar char="◉"/>
            </a:pPr>
            <a:r>
              <a:rPr lang="fr-FR" sz="2800" b="0" dirty="0">
                <a:solidFill>
                  <a:srgbClr val="000000"/>
                </a:solidFill>
                <a:latin typeface="Georgia"/>
                <a:ea typeface="Georgia"/>
                <a:cs typeface="Georgia"/>
                <a:sym typeface="Georgia"/>
              </a:rPr>
              <a:t>L’ajout de la fonctionnalité « Modification des plafonds »</a:t>
            </a:r>
            <a:endParaRPr lang="fr-FR" dirty="0"/>
          </a:p>
        </p:txBody>
      </p:sp>
    </p:spTree>
    <p:extLst>
      <p:ext uri="{BB962C8B-B14F-4D97-AF65-F5344CB8AC3E}">
        <p14:creationId xmlns:p14="http://schemas.microsoft.com/office/powerpoint/2010/main" val="321742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rtl="0" latinLnBrk="0"/>
            <a:r>
              <a:rPr lang="fr-FR" dirty="0"/>
              <a:t>Je vous remercie de votre attention. </a:t>
            </a:r>
          </a:p>
          <a:p>
            <a:pPr algn="l" rtl="0" latinLnBrk="0"/>
            <a:endParaRPr lang="fr-FR" dirty="0"/>
          </a:p>
          <a:p>
            <a:pPr algn="l" rtl="0" latinLnBrk="0"/>
            <a:r>
              <a:rPr lang="fr-FR" dirty="0"/>
              <a:t>Merci beaucoup.</a:t>
            </a:r>
          </a:p>
        </p:txBody>
      </p:sp>
    </p:spTree>
    <p:extLst>
      <p:ext uri="{BB962C8B-B14F-4D97-AF65-F5344CB8AC3E}">
        <p14:creationId xmlns:p14="http://schemas.microsoft.com/office/powerpoint/2010/main" val="2462457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xfrm>
            <a:off x="381000" y="685800"/>
            <a:ext cx="6096000" cy="3429000"/>
          </a:xfrm>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p>
            <a:r>
              <a:rPr lang="fr-FR" dirty="0"/>
              <a:t>Organisme d’accueil, Problématique, Missions et objectifs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xfrm>
            <a:off x="381000" y="685800"/>
            <a:ext cx="6096000" cy="3429000"/>
          </a:xfrm>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rPr lang="fr-FR" dirty="0"/>
              <a:t>Le groupe "Société Générale" est l’un des principaux groupes de services financiers en Europe, Afin </a:t>
            </a:r>
            <a:r>
              <a:rPr dirty="0" err="1"/>
              <a:t>d’optimiser</a:t>
            </a:r>
            <a:r>
              <a:rPr dirty="0"/>
              <a:t> son </a:t>
            </a:r>
            <a:r>
              <a:rPr dirty="0" err="1"/>
              <a:t>modèle</a:t>
            </a:r>
            <a:r>
              <a:rPr dirty="0"/>
              <a:t> </a:t>
            </a:r>
            <a:r>
              <a:rPr dirty="0" err="1"/>
              <a:t>opérationnel</a:t>
            </a:r>
            <a:r>
              <a:rPr dirty="0"/>
              <a:t> IT</a:t>
            </a:r>
            <a:r>
              <a:rPr lang="fr-FR" dirty="0"/>
              <a:t>, les directions internationales de la banque ont décidé de réorganiser ses activités au sein d’une nouvelle direction qui est SG ABS</a:t>
            </a:r>
          </a:p>
          <a:p>
            <a:pPr marL="120315" indent="-120315">
              <a:buSzPct val="100000"/>
              <a:buChar char="•"/>
            </a:pPr>
            <a:r>
              <a:rPr lang="fr-FR" dirty="0"/>
              <a:t>SG ABS localisée à </a:t>
            </a:r>
            <a:r>
              <a:rPr lang="fr-FR" dirty="0" err="1"/>
              <a:t>Casblanca</a:t>
            </a:r>
            <a:r>
              <a:rPr lang="fr-FR" dirty="0"/>
              <a:t> au Maroc, </a:t>
            </a:r>
            <a:r>
              <a:rPr dirty="0" err="1"/>
              <a:t>possède</a:t>
            </a:r>
            <a:r>
              <a:rPr dirty="0"/>
              <a:t> </a:t>
            </a:r>
            <a:r>
              <a:rPr dirty="0" err="1"/>
              <a:t>une</a:t>
            </a:r>
            <a:r>
              <a:rPr dirty="0"/>
              <a:t> </a:t>
            </a:r>
            <a:r>
              <a:rPr dirty="0" err="1"/>
              <a:t>entité</a:t>
            </a:r>
            <a:r>
              <a:rPr dirty="0"/>
              <a:t> </a:t>
            </a:r>
            <a:r>
              <a:rPr dirty="0" err="1"/>
              <a:t>nommée</a:t>
            </a:r>
            <a:r>
              <a:rPr dirty="0"/>
              <a:t> Digital Factory, </a:t>
            </a:r>
            <a:r>
              <a:rPr lang="fr-FR" dirty="0"/>
              <a:t>qui travaille sur tout ce qui est en relation avec la programmation informatique et se composent de plusieurs </a:t>
            </a:r>
            <a:r>
              <a:rPr lang="fr-FR" dirty="0" err="1"/>
              <a:t>equipes</a:t>
            </a:r>
            <a:r>
              <a:rPr lang="fr-FR" dirty="0"/>
              <a:t> Bank up, </a:t>
            </a:r>
            <a:r>
              <a:rPr lang="fr-FR" dirty="0" err="1"/>
              <a:t>openR</a:t>
            </a:r>
            <a:r>
              <a:rPr lang="fr-FR" dirty="0"/>
              <a:t> et </a:t>
            </a:r>
            <a:r>
              <a:rPr lang="fr-FR" dirty="0" err="1"/>
              <a:t>unibank</a:t>
            </a:r>
            <a:r>
              <a:rPr lang="fr-FR" dirty="0"/>
              <a:t> .</a:t>
            </a:r>
          </a:p>
          <a:p>
            <a:pPr marL="120315" indent="-120315">
              <a:buSzPct val="100000"/>
              <a:buChar char="•"/>
            </a:pPr>
            <a:r>
              <a:rPr lang="fr-FR" dirty="0"/>
              <a:t>Dans le cadre de ce projet j’ai intégré l’</a:t>
            </a:r>
            <a:r>
              <a:rPr lang="fr-FR" dirty="0" err="1"/>
              <a:t>equipe</a:t>
            </a:r>
            <a:r>
              <a:rPr lang="fr-FR" dirty="0"/>
              <a:t> Bank up.</a:t>
            </a:r>
          </a:p>
          <a:p>
            <a:pPr marL="120315" indent="-120315">
              <a:buSzPct val="100000"/>
              <a:buChar char="•"/>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xfrm>
            <a:off x="381000" y="685800"/>
            <a:ext cx="6096000" cy="3429000"/>
          </a:xfrm>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rPr lang="fr-FR" dirty="0"/>
              <a:t>Ci joint l’organigramme de l’organisme d’accueil</a:t>
            </a:r>
          </a:p>
          <a:p>
            <a:endParaRPr lang="fr-FR" dirty="0"/>
          </a:p>
          <a:p>
            <a:r>
              <a:rPr lang="fr-FR" dirty="0"/>
              <a:t>Passant maintenant à la problématique.</a:t>
            </a:r>
          </a:p>
        </p:txBody>
      </p:sp>
    </p:spTree>
    <p:extLst>
      <p:ext uri="{BB962C8B-B14F-4D97-AF65-F5344CB8AC3E}">
        <p14:creationId xmlns:p14="http://schemas.microsoft.com/office/powerpoint/2010/main" val="295572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hape 414"/>
          <p:cNvSpPr>
            <a:spLocks noGrp="1" noRot="1" noChangeAspect="1"/>
          </p:cNvSpPr>
          <p:nvPr>
            <p:ph type="sldImg"/>
          </p:nvPr>
        </p:nvSpPr>
        <p:spPr>
          <a:xfrm>
            <a:off x="381000" y="685800"/>
            <a:ext cx="6096000" cy="3429000"/>
          </a:xfrm>
          <a:prstGeom prst="rect">
            <a:avLst/>
          </a:prstGeom>
        </p:spPr>
        <p:txBody>
          <a:bodyPr/>
          <a:lstStyle/>
          <a:p>
            <a:endParaRPr/>
          </a:p>
        </p:txBody>
      </p:sp>
      <p:sp>
        <p:nvSpPr>
          <p:cNvPr id="415" name="Shape 415"/>
          <p:cNvSpPr>
            <a:spLocks noGrp="1"/>
          </p:cNvSpPr>
          <p:nvPr>
            <p:ph type="body" sz="quarter" idx="1"/>
          </p:nvPr>
        </p:nvSpPr>
        <p:spPr>
          <a:prstGeom prst="rect">
            <a:avLst/>
          </a:prstGeom>
        </p:spPr>
        <p:txBody>
          <a:bodyPr/>
          <a:lstStyle/>
          <a:p>
            <a:r>
              <a:rPr lang="fr-FR" dirty="0"/>
              <a:t>Actuellement, les clients rencontrent plusieurs problématiques lorsqu’ils souhaitent consulter les informations relatives à leurs cartes monétiques et les produits bancaires.</a:t>
            </a:r>
            <a:br>
              <a:rPr lang="fr-FR" dirty="0"/>
            </a:br>
            <a:r>
              <a:rPr lang="fr-FR" dirty="0"/>
              <a:t>Le client se </a:t>
            </a:r>
            <a:r>
              <a:rPr lang="fr-FR" dirty="0" err="1"/>
              <a:t>deplace</a:t>
            </a:r>
            <a:r>
              <a:rPr lang="fr-FR" dirty="0"/>
              <a:t> vers la plus proche banque et commence à demander des services ou bien poser des questions au niveau de la conseillère </a:t>
            </a:r>
            <a:r>
              <a:rPr lang="fr-FR" dirty="0" err="1"/>
              <a:t>clientele</a:t>
            </a:r>
            <a:r>
              <a:rPr lang="fr-FR" dirty="0"/>
              <a:t> :</a:t>
            </a:r>
            <a:br>
              <a:rPr lang="fr-FR" dirty="0"/>
            </a:b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rPr lang="fr-FR" dirty="0"/>
              <a:t>La solution proposée est simple, c’est de rendre tout cela accessible via l’application web et mobile ou le client peut : </a:t>
            </a:r>
            <a:br>
              <a:rPr lang="fr-FR" dirty="0"/>
            </a:b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Shape 559"/>
          <p:cNvSpPr>
            <a:spLocks noGrp="1" noRot="1" noChangeAspect="1"/>
          </p:cNvSpPr>
          <p:nvPr>
            <p:ph type="sldImg"/>
          </p:nvPr>
        </p:nvSpPr>
        <p:spPr>
          <a:xfrm>
            <a:off x="381000" y="685800"/>
            <a:ext cx="6096000" cy="3429000"/>
          </a:xfrm>
          <a:prstGeom prst="rect">
            <a:avLst/>
          </a:prstGeom>
        </p:spPr>
        <p:txBody>
          <a:bodyPr/>
          <a:lstStyle/>
          <a:p>
            <a:endParaRPr/>
          </a:p>
        </p:txBody>
      </p:sp>
      <p:sp>
        <p:nvSpPr>
          <p:cNvPr id="560" name="Shape 560"/>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fr-FR" dirty="0"/>
              <a:t>Les missions de mon stage étaient comme suit :</a:t>
            </a:r>
          </a:p>
          <a:p>
            <a:pPr marL="0" marR="0" lvl="0" indent="0" defTabSz="914400" eaLnBrk="1" fontAlgn="auto" latinLnBrk="0" hangingPunct="1">
              <a:lnSpc>
                <a:spcPct val="100000"/>
              </a:lnSpc>
              <a:spcBef>
                <a:spcPts val="0"/>
              </a:spcBef>
              <a:spcAft>
                <a:spcPts val="0"/>
              </a:spcAft>
              <a:buClrTx/>
              <a:buSzTx/>
              <a:buFontTx/>
              <a:buNone/>
              <a:tabLst/>
              <a:defRPr/>
            </a:pPr>
            <a:r>
              <a:rPr lang="fr-FR" dirty="0">
                <a:latin typeface="Söhne"/>
              </a:rPr>
              <a:t>Analyse des besoins et des exigences des utilisateurs</a:t>
            </a:r>
          </a:p>
          <a:p>
            <a:pPr marL="0" marR="0" lvl="0" indent="0" defTabSz="914400" eaLnBrk="1" fontAlgn="auto" latinLnBrk="0" hangingPunct="1">
              <a:lnSpc>
                <a:spcPct val="100000"/>
              </a:lnSpc>
              <a:spcBef>
                <a:spcPts val="0"/>
              </a:spcBef>
              <a:spcAft>
                <a:spcPts val="0"/>
              </a:spcAft>
              <a:buClrTx/>
              <a:buSzTx/>
              <a:buFontTx/>
              <a:buNone/>
              <a:tabLst/>
              <a:defRPr/>
            </a:pPr>
            <a:r>
              <a:rPr lang="fr-FR" dirty="0">
                <a:latin typeface="Söhne"/>
              </a:rPr>
              <a:t>Élaboration de spécifications fonctionnelles</a:t>
            </a:r>
          </a:p>
          <a:p>
            <a:pPr marL="0" marR="0" lvl="0" indent="0" defTabSz="914400" eaLnBrk="1" fontAlgn="auto" latinLnBrk="0" hangingPunct="1">
              <a:lnSpc>
                <a:spcPct val="100000"/>
              </a:lnSpc>
              <a:spcBef>
                <a:spcPts val="0"/>
              </a:spcBef>
              <a:spcAft>
                <a:spcPts val="0"/>
              </a:spcAft>
              <a:buClrTx/>
              <a:buSzTx/>
              <a:buFontTx/>
              <a:buNone/>
              <a:tabLst/>
              <a:defRPr/>
            </a:pPr>
            <a:r>
              <a:rPr lang="fr-FR" dirty="0">
                <a:latin typeface="Söhne"/>
              </a:rPr>
              <a:t>Conception et développement des fonctionnalités</a:t>
            </a:r>
            <a:endParaRPr lang="en-US" dirty="0">
              <a:latin typeface="CMU Sans Serif" panose="02000603000000000000" pitchFamily="2" charset="0"/>
              <a:ea typeface="CMU Sans Serif" panose="02000603000000000000" pitchFamily="2" charset="0"/>
              <a:cs typeface="CMU Sans Serif" panose="02000603000000000000" pitchFamily="2" charset="0"/>
            </a:endParaRPr>
          </a:p>
          <a:p>
            <a:pPr marL="0" marR="0" lvl="0" indent="0" defTabSz="914400" eaLnBrk="1" fontAlgn="auto" latinLnBrk="0" hangingPunct="1">
              <a:lnSpc>
                <a:spcPct val="100000"/>
              </a:lnSpc>
              <a:spcBef>
                <a:spcPts val="0"/>
              </a:spcBef>
              <a:spcAft>
                <a:spcPts val="0"/>
              </a:spcAft>
              <a:buClrTx/>
              <a:buSzTx/>
              <a:buFontTx/>
              <a:buNone/>
              <a:tabLst/>
              <a:defRPr/>
            </a:pPr>
            <a:r>
              <a:rPr lang="fr-FR" dirty="0"/>
              <a:t>Assurer la compatibilité et l'adaptabilité de l'interface sur différents appareils et plateformes</a:t>
            </a:r>
            <a:endParaRPr lang="en-US" dirty="0">
              <a:latin typeface="CMU Sans Serif" panose="02000603000000000000" pitchFamily="2" charset="0"/>
              <a:ea typeface="CMU Sans Serif" panose="02000603000000000000" pitchFamily="2" charset="0"/>
              <a:cs typeface="CMU Sans Serif" panose="02000603000000000000" pitchFamily="2" charset="0"/>
            </a:endParaRPr>
          </a:p>
          <a:p>
            <a:pPr marL="0" marR="0" lvl="0" indent="0" defTabSz="914400" eaLnBrk="1" fontAlgn="auto" latinLnBrk="0" hangingPunct="1">
              <a:lnSpc>
                <a:spcPct val="100000"/>
              </a:lnSpc>
              <a:spcBef>
                <a:spcPts val="0"/>
              </a:spcBef>
              <a:spcAft>
                <a:spcPts val="0"/>
              </a:spcAft>
              <a:buClrTx/>
              <a:buSzTx/>
              <a:buFontTx/>
              <a:buNone/>
              <a:tabLst/>
              <a:defRPr/>
            </a:pPr>
            <a:r>
              <a:rPr lang="fr-FR" dirty="0"/>
              <a:t>Améliorer l'expérience utilisateur en proposant des fonctionnalités innovantes et personnalisées.</a:t>
            </a:r>
          </a:p>
          <a:p>
            <a:pPr marL="0" marR="0" lvl="0" indent="0" defTabSz="914400" eaLnBrk="1" fontAlgn="auto" latinLnBrk="0" hangingPunct="1">
              <a:lnSpc>
                <a:spcPct val="100000"/>
              </a:lnSpc>
              <a:spcBef>
                <a:spcPts val="0"/>
              </a:spcBef>
              <a:spcAft>
                <a:spcPts val="0"/>
              </a:spcAft>
              <a:buClrTx/>
              <a:buSzTx/>
              <a:buFontTx/>
              <a:buNone/>
              <a:tabLst/>
              <a:defRPr/>
            </a:pPr>
            <a:endParaRPr lang="fr-F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Cover_Picture">
    <p:spTree>
      <p:nvGrpSpPr>
        <p:cNvPr id="1" name=""/>
        <p:cNvGrpSpPr/>
        <p:nvPr/>
      </p:nvGrpSpPr>
      <p:grpSpPr>
        <a:xfrm>
          <a:off x="0" y="0"/>
          <a:ext cx="0" cy="0"/>
          <a:chOff x="0" y="0"/>
          <a:chExt cx="0" cy="0"/>
        </a:xfrm>
      </p:grpSpPr>
      <p:sp>
        <p:nvSpPr>
          <p:cNvPr id="25" name="Picture Placeholder"/>
          <p:cNvSpPr>
            <a:spLocks noGrp="1"/>
          </p:cNvSpPr>
          <p:nvPr>
            <p:ph type="pic" sz="half" idx="21"/>
          </p:nvPr>
        </p:nvSpPr>
        <p:spPr>
          <a:xfrm>
            <a:off x="0" y="0"/>
            <a:ext cx="4800001" cy="6858000"/>
          </a:xfrm>
          <a:prstGeom prst="rect">
            <a:avLst/>
          </a:prstGeom>
        </p:spPr>
        <p:txBody>
          <a:bodyPr lIns="91439" tIns="45719" rIns="91439" bIns="45719">
            <a:noAutofit/>
          </a:bodyPr>
          <a:lstStyle/>
          <a:p>
            <a:endParaRPr/>
          </a:p>
        </p:txBody>
      </p:sp>
      <p:sp>
        <p:nvSpPr>
          <p:cNvPr id="26" name="Texte niveau 1…"/>
          <p:cNvSpPr txBox="1">
            <a:spLocks noGrp="1"/>
          </p:cNvSpPr>
          <p:nvPr>
            <p:ph type="body" sz="quarter" idx="1" hasCustomPrompt="1"/>
          </p:nvPr>
        </p:nvSpPr>
        <p:spPr>
          <a:xfrm>
            <a:off x="5087999" y="4320001"/>
            <a:ext cx="6674318" cy="332400"/>
          </a:xfrm>
          <a:prstGeom prst="rect">
            <a:avLst/>
          </a:prstGeom>
        </p:spPr>
        <p:txBody>
          <a:bodyPr/>
          <a:lstStyle>
            <a:lvl1pPr>
              <a:spcBef>
                <a:spcPts val="1200"/>
              </a:spcBef>
              <a:defRPr sz="2400" b="0">
                <a:solidFill>
                  <a:srgbClr val="E9041E"/>
                </a:solidFill>
              </a:defRPr>
            </a:lvl1pPr>
            <a:lvl2pPr marL="0" indent="609584">
              <a:spcBef>
                <a:spcPts val="1200"/>
              </a:spcBef>
              <a:buSzTx/>
              <a:buNone/>
              <a:defRPr sz="2400" b="0">
                <a:solidFill>
                  <a:srgbClr val="E9041E"/>
                </a:solidFill>
              </a:defRPr>
            </a:lvl2pPr>
            <a:lvl3pPr marL="0" indent="1219169">
              <a:spcBef>
                <a:spcPts val="1200"/>
              </a:spcBef>
              <a:buSzTx/>
              <a:buNone/>
              <a:defRPr sz="2400" b="0">
                <a:solidFill>
                  <a:srgbClr val="E9041E"/>
                </a:solidFill>
              </a:defRPr>
            </a:lvl3pPr>
            <a:lvl4pPr marL="0" indent="1828754">
              <a:spcBef>
                <a:spcPts val="1200"/>
              </a:spcBef>
              <a:buSzTx/>
              <a:buNone/>
              <a:defRPr sz="2400" b="0">
                <a:solidFill>
                  <a:srgbClr val="E9041E"/>
                </a:solidFill>
              </a:defRPr>
            </a:lvl4pPr>
            <a:lvl5pPr indent="2438338">
              <a:spcBef>
                <a:spcPts val="1200"/>
              </a:spcBef>
              <a:defRPr sz="2400" b="0">
                <a:solidFill>
                  <a:srgbClr val="E9041E"/>
                </a:solidFill>
              </a:defRPr>
            </a:lvl5pPr>
          </a:lstStyle>
          <a:p>
            <a:r>
              <a:t>Click to edit subtitle</a:t>
            </a:r>
          </a:p>
          <a:p>
            <a:pPr lvl="1"/>
            <a:endParaRPr/>
          </a:p>
          <a:p>
            <a:pPr lvl="2"/>
            <a:endParaRPr/>
          </a:p>
          <a:p>
            <a:pPr lvl="3"/>
            <a:endParaRPr/>
          </a:p>
          <a:p>
            <a:pPr lvl="4"/>
            <a:endParaRPr/>
          </a:p>
        </p:txBody>
      </p:sp>
      <p:sp>
        <p:nvSpPr>
          <p:cNvPr id="27" name="CLICK TO edit presentation title"/>
          <p:cNvSpPr txBox="1">
            <a:spLocks noGrp="1"/>
          </p:cNvSpPr>
          <p:nvPr>
            <p:ph type="title" hasCustomPrompt="1"/>
          </p:nvPr>
        </p:nvSpPr>
        <p:spPr>
          <a:xfrm>
            <a:off x="5087999" y="2721274"/>
            <a:ext cx="6674318" cy="1116204"/>
          </a:xfrm>
          <a:prstGeom prst="rect">
            <a:avLst/>
          </a:prstGeom>
        </p:spPr>
        <p:txBody>
          <a:bodyPr>
            <a:normAutofit/>
          </a:bodyPr>
          <a:lstStyle>
            <a:lvl1pPr>
              <a:lnSpc>
                <a:spcPct val="85000"/>
              </a:lnSpc>
              <a:defRPr sz="4200" b="1"/>
            </a:lvl1pPr>
          </a:lstStyle>
          <a:p>
            <a:r>
              <a:t>CLICK TO edit presentation title</a:t>
            </a:r>
          </a:p>
        </p:txBody>
      </p:sp>
      <p:sp>
        <p:nvSpPr>
          <p:cNvPr id="28" name="Privacy"/>
          <p:cNvSpPr>
            <a:spLocks noGrp="1"/>
          </p:cNvSpPr>
          <p:nvPr>
            <p:ph type="body" sz="quarter" idx="22" hasCustomPrompt="1"/>
          </p:nvPr>
        </p:nvSpPr>
        <p:spPr>
          <a:xfrm>
            <a:off x="8806378" y="208710"/>
            <a:ext cx="2955940" cy="184666"/>
          </a:xfrm>
          <a:prstGeom prst="rect">
            <a:avLst/>
          </a:prstGeom>
        </p:spPr>
        <p:txBody>
          <a:bodyPr anchor="ctr"/>
          <a:lstStyle>
            <a:lvl1pPr algn="r" defTabSz="1146019">
              <a:spcBef>
                <a:spcPts val="0"/>
              </a:spcBef>
              <a:defRPr sz="1222" b="0" cap="all" spc="188"/>
            </a:lvl1pPr>
          </a:lstStyle>
          <a:p>
            <a:r>
              <a:t>Niveau de confidentialité</a:t>
            </a:r>
          </a:p>
        </p:txBody>
      </p:sp>
      <p:sp>
        <p:nvSpPr>
          <p:cNvPr id="29" name="DatePresentation"/>
          <p:cNvSpPr>
            <a:spLocks noGrp="1"/>
          </p:cNvSpPr>
          <p:nvPr>
            <p:ph type="body" sz="quarter" idx="23" hasCustomPrompt="1"/>
          </p:nvPr>
        </p:nvSpPr>
        <p:spPr>
          <a:xfrm>
            <a:off x="5088001" y="219000"/>
            <a:ext cx="516874" cy="184603"/>
          </a:xfrm>
          <a:prstGeom prst="rect">
            <a:avLst/>
          </a:prstGeom>
        </p:spPr>
        <p:txBody>
          <a:bodyPr anchor="ctr"/>
          <a:lstStyle>
            <a:lvl1pPr defTabSz="1146019">
              <a:spcBef>
                <a:spcPts val="0"/>
              </a:spcBef>
              <a:defRPr sz="1222" b="0" cap="all" spc="188"/>
            </a:lvl1pPr>
          </a:lstStyle>
          <a:p>
            <a:r>
              <a:t>DATE</a:t>
            </a:r>
          </a:p>
        </p:txBody>
      </p:sp>
      <p:pic>
        <p:nvPicPr>
          <p:cNvPr id="30" name="Picture 8" descr="Picture 8"/>
          <p:cNvPicPr>
            <a:picLocks noChangeAspect="1"/>
          </p:cNvPicPr>
          <p:nvPr/>
        </p:nvPicPr>
        <p:blipFill>
          <a:blip r:embed="rId2"/>
          <a:stretch>
            <a:fillRect/>
          </a:stretch>
        </p:blipFill>
        <p:spPr>
          <a:xfrm>
            <a:off x="5088001" y="6060397"/>
            <a:ext cx="4061064" cy="571416"/>
          </a:xfrm>
          <a:prstGeom prst="rect">
            <a:avLst/>
          </a:prstGeom>
          <a:ln w="12700">
            <a:miter lim="400000"/>
          </a:ln>
        </p:spPr>
      </p:pic>
      <p:sp>
        <p:nvSpPr>
          <p:cNvPr id="31" name="Numéro de diapositive"/>
          <p:cNvSpPr txBox="1">
            <a:spLocks noGrp="1"/>
          </p:cNvSpPr>
          <p:nvPr>
            <p:ph type="sldNum" sz="quarter" idx="2"/>
          </p:nvPr>
        </p:nvSpPr>
        <p:spPr>
          <a:xfrm>
            <a:off x="5892800" y="6172200"/>
            <a:ext cx="2844800" cy="368301"/>
          </a:xfrm>
          <a:prstGeom prst="rect">
            <a:avLst/>
          </a:prstGeom>
        </p:spPr>
        <p:txBody>
          <a:bodyPr lIns="45719" tIns="45719" rIns="45719" bIns="45719"/>
          <a:lstStyle>
            <a:lvl1pPr algn="r">
              <a:defRPr sz="1200"/>
            </a:lvl1p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lide_Left side Color">
    <p:spTree>
      <p:nvGrpSpPr>
        <p:cNvPr id="1" name=""/>
        <p:cNvGrpSpPr/>
        <p:nvPr/>
      </p:nvGrpSpPr>
      <p:grpSpPr>
        <a:xfrm>
          <a:off x="0" y="0"/>
          <a:ext cx="0" cy="0"/>
          <a:chOff x="0" y="0"/>
          <a:chExt cx="0" cy="0"/>
        </a:xfrm>
      </p:grpSpPr>
      <p:sp>
        <p:nvSpPr>
          <p:cNvPr id="131" name="Numéro de diapositive"/>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132" name="Logo SG" descr="Logo SG"/>
          <p:cNvPicPr>
            <a:picLocks noChangeAspect="1"/>
          </p:cNvPicPr>
          <p:nvPr/>
        </p:nvPicPr>
        <p:blipFill>
          <a:blip r:embed="rId2"/>
          <a:stretch>
            <a:fillRect/>
          </a:stretch>
        </p:blipFill>
        <p:spPr>
          <a:xfrm>
            <a:off x="433917" y="6264564"/>
            <a:ext cx="1467909" cy="299201"/>
          </a:xfrm>
          <a:prstGeom prst="rect">
            <a:avLst/>
          </a:prstGeom>
          <a:ln w="12700">
            <a:miter lim="400000"/>
          </a:ln>
        </p:spPr>
      </p:pic>
      <p:sp>
        <p:nvSpPr>
          <p:cNvPr id="133" name="Texte niveau 1…"/>
          <p:cNvSpPr txBox="1">
            <a:spLocks noGrp="1"/>
          </p:cNvSpPr>
          <p:nvPr>
            <p:ph type="body" sz="quarter" idx="1" hasCustomPrompt="1"/>
          </p:nvPr>
        </p:nvSpPr>
        <p:spPr>
          <a:xfrm>
            <a:off x="4737232" y="6026544"/>
            <a:ext cx="7027201" cy="165555"/>
          </a:xfrm>
          <a:prstGeom prst="rect">
            <a:avLst/>
          </a:prstGeom>
        </p:spPr>
        <p:txBody>
          <a:bodyPr anchor="b"/>
          <a:lstStyle>
            <a:lvl1pPr marL="2116" indent="-2116">
              <a:spcBef>
                <a:spcPts val="0"/>
              </a:spcBef>
              <a:defRPr sz="900" b="0" i="1"/>
            </a:lvl1pPr>
            <a:lvl2pPr marL="2116" indent="-2116">
              <a:spcBef>
                <a:spcPts val="0"/>
              </a:spcBef>
              <a:buSzTx/>
              <a:buNone/>
              <a:defRPr sz="900" b="0" i="1"/>
            </a:lvl2pPr>
            <a:lvl3pPr marL="2116" indent="381874">
              <a:spcBef>
                <a:spcPts val="0"/>
              </a:spcBef>
              <a:buSzTx/>
              <a:buNone/>
              <a:defRPr sz="900" b="0" i="1"/>
            </a:lvl3pPr>
            <a:lvl4pPr marL="2116" indent="573868">
              <a:spcBef>
                <a:spcPts val="0"/>
              </a:spcBef>
              <a:buSzTx/>
              <a:buNone/>
              <a:defRPr sz="900" b="0" i="1"/>
            </a:lvl4pPr>
            <a:lvl5pPr marL="2116" indent="-2116">
              <a:spcBef>
                <a:spcPts val="0"/>
              </a:spcBef>
              <a:defRPr sz="900" b="0" i="1"/>
            </a:lvl5pPr>
          </a:lstStyle>
          <a:p>
            <a:r>
              <a:t>Click to add sources</a:t>
            </a:r>
          </a:p>
          <a:p>
            <a:pPr lvl="1"/>
            <a:endParaRPr/>
          </a:p>
          <a:p>
            <a:pPr lvl="2"/>
            <a:endParaRPr/>
          </a:p>
          <a:p>
            <a:pPr lvl="3"/>
            <a:endParaRPr/>
          </a:p>
          <a:p>
            <a:pPr lvl="4"/>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able of Contents">
    <p:spTree>
      <p:nvGrpSpPr>
        <p:cNvPr id="1" name=""/>
        <p:cNvGrpSpPr/>
        <p:nvPr/>
      </p:nvGrpSpPr>
      <p:grpSpPr>
        <a:xfrm>
          <a:off x="0" y="0"/>
          <a:ext cx="0" cy="0"/>
          <a:chOff x="0" y="0"/>
          <a:chExt cx="0" cy="0"/>
        </a:xfrm>
      </p:grpSpPr>
      <p:sp>
        <p:nvSpPr>
          <p:cNvPr id="140" name="Numéro de diapositive"/>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141" name="Logo SG" descr="Logo SG"/>
          <p:cNvPicPr>
            <a:picLocks noChangeAspect="1"/>
          </p:cNvPicPr>
          <p:nvPr/>
        </p:nvPicPr>
        <p:blipFill>
          <a:blip r:embed="rId2"/>
          <a:stretch>
            <a:fillRect/>
          </a:stretch>
        </p:blipFill>
        <p:spPr>
          <a:xfrm>
            <a:off x="433917" y="6264564"/>
            <a:ext cx="1467909" cy="299201"/>
          </a:xfrm>
          <a:prstGeom prst="rect">
            <a:avLst/>
          </a:prstGeom>
          <a:ln w="12700">
            <a:miter lim="400000"/>
          </a:ln>
        </p:spPr>
      </p:pic>
      <p:sp>
        <p:nvSpPr>
          <p:cNvPr id="142" name="Click to add title"/>
          <p:cNvSpPr txBox="1">
            <a:spLocks noGrp="1"/>
          </p:cNvSpPr>
          <p:nvPr>
            <p:ph type="title" hasCustomPrompt="1"/>
          </p:nvPr>
        </p:nvSpPr>
        <p:spPr>
          <a:xfrm>
            <a:off x="433917" y="472753"/>
            <a:ext cx="11328001" cy="321179"/>
          </a:xfrm>
          <a:prstGeom prst="rect">
            <a:avLst/>
          </a:prstGeom>
        </p:spPr>
        <p:txBody>
          <a:bodyPr>
            <a:normAutofit/>
          </a:bodyPr>
          <a:lstStyle/>
          <a:p>
            <a:r>
              <a:t>Click to add title</a:t>
            </a:r>
          </a:p>
        </p:txBody>
      </p:sp>
      <p:sp>
        <p:nvSpPr>
          <p:cNvPr id="143" name="Texte niveau 1…"/>
          <p:cNvSpPr txBox="1">
            <a:spLocks noGrp="1"/>
          </p:cNvSpPr>
          <p:nvPr>
            <p:ph type="body" sz="quarter" idx="1" hasCustomPrompt="1"/>
          </p:nvPr>
        </p:nvSpPr>
        <p:spPr>
          <a:xfrm>
            <a:off x="433917" y="1536000"/>
            <a:ext cx="11330518" cy="667941"/>
          </a:xfrm>
          <a:prstGeom prst="rect">
            <a:avLst/>
          </a:prstGeom>
        </p:spPr>
        <p:txBody>
          <a:bodyPr/>
          <a:lstStyle>
            <a:lvl1pPr marL="479987" indent="-479987">
              <a:spcBef>
                <a:spcPts val="1300"/>
              </a:spcBef>
              <a:tabLst>
                <a:tab pos="11226800" algn="r"/>
              </a:tabLst>
              <a:defRPr sz="2400" cap="all">
                <a:solidFill>
                  <a:srgbClr val="E60028"/>
                </a:solidFill>
              </a:defRPr>
            </a:lvl1pPr>
            <a:lvl2pPr marL="1119971" indent="-639983">
              <a:spcBef>
                <a:spcPts val="1300"/>
              </a:spcBef>
              <a:buAutoNum type="alphaUcPeriod"/>
              <a:tabLst>
                <a:tab pos="11226800" algn="r"/>
              </a:tabLst>
              <a:defRPr sz="2400" cap="all">
                <a:solidFill>
                  <a:srgbClr val="E60028"/>
                </a:solidFill>
              </a:defRPr>
            </a:lvl2pPr>
            <a:lvl3pPr marL="479987" indent="0">
              <a:spcBef>
                <a:spcPts val="1300"/>
              </a:spcBef>
              <a:buSzTx/>
              <a:buNone/>
              <a:tabLst>
                <a:tab pos="11226800" algn="r"/>
              </a:tabLst>
              <a:defRPr sz="2400" cap="all">
                <a:solidFill>
                  <a:srgbClr val="E60028"/>
                </a:solidFill>
              </a:defRPr>
            </a:lvl3pPr>
            <a:lvl4pPr marL="1199969" indent="-719981">
              <a:spcBef>
                <a:spcPts val="1300"/>
              </a:spcBef>
              <a:buAutoNum type="alphaUcPeriod"/>
              <a:tabLst>
                <a:tab pos="11226800" algn="r"/>
              </a:tabLst>
              <a:defRPr sz="2400" cap="all">
                <a:solidFill>
                  <a:srgbClr val="E60028"/>
                </a:solidFill>
              </a:defRPr>
            </a:lvl4pPr>
            <a:lvl5pPr marL="479987" indent="239994">
              <a:spcBef>
                <a:spcPts val="1300"/>
              </a:spcBef>
              <a:tabLst>
                <a:tab pos="11226800" algn="r"/>
              </a:tabLst>
              <a:defRPr sz="2400" cap="all">
                <a:solidFill>
                  <a:srgbClr val="E60028"/>
                </a:solidFill>
              </a:defRPr>
            </a:lvl5pPr>
          </a:lstStyle>
          <a:p>
            <a:r>
              <a:t>CLICK TO add section title</a:t>
            </a:r>
          </a:p>
          <a:p>
            <a:pPr lvl="1"/>
            <a:endParaRPr/>
          </a:p>
          <a:p>
            <a:pPr lvl="2"/>
            <a:endParaRPr/>
          </a:p>
          <a:p>
            <a:pPr lvl="3"/>
            <a:endParaRPr/>
          </a:p>
          <a:p>
            <a:pPr lvl="4"/>
            <a:endParaRPr/>
          </a:p>
        </p:txBody>
      </p:sp>
      <p:sp>
        <p:nvSpPr>
          <p:cNvPr id="144" name="Rectangle 6"/>
          <p:cNvSpPr/>
          <p:nvPr/>
        </p:nvSpPr>
        <p:spPr>
          <a:xfrm>
            <a:off x="191999" y="863999"/>
            <a:ext cx="2688002" cy="72001"/>
          </a:xfrm>
          <a:prstGeom prst="rect">
            <a:avLst/>
          </a:prstGeom>
          <a:solidFill>
            <a:srgbClr val="E9041E"/>
          </a:solidFill>
          <a:ln w="12700">
            <a:miter lim="400000"/>
          </a:ln>
        </p:spPr>
        <p:txBody>
          <a:bodyPr lIns="0" tIns="0" rIns="0" bIns="0" anchor="ctr"/>
          <a:lstStyle/>
          <a:p>
            <a:pPr algn="ctr">
              <a:defRPr sz="1200">
                <a:solidFill>
                  <a:srgbClr val="FFFFFF"/>
                </a:solidFill>
                <a:latin typeface="Quicksand Medium"/>
                <a:ea typeface="Quicksand Medium"/>
                <a:cs typeface="Quicksand Medium"/>
                <a:sym typeface="Quicksand Light"/>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Disclaimer">
    <p:spTree>
      <p:nvGrpSpPr>
        <p:cNvPr id="1" name=""/>
        <p:cNvGrpSpPr/>
        <p:nvPr/>
      </p:nvGrpSpPr>
      <p:grpSpPr>
        <a:xfrm>
          <a:off x="0" y="0"/>
          <a:ext cx="0" cy="0"/>
          <a:chOff x="0" y="0"/>
          <a:chExt cx="0" cy="0"/>
        </a:xfrm>
      </p:grpSpPr>
      <p:sp>
        <p:nvSpPr>
          <p:cNvPr id="151" name="Numéro de diapositive"/>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152" name="Logo SG" descr="Logo SG"/>
          <p:cNvPicPr>
            <a:picLocks noChangeAspect="1"/>
          </p:cNvPicPr>
          <p:nvPr/>
        </p:nvPicPr>
        <p:blipFill>
          <a:blip r:embed="rId2"/>
          <a:stretch>
            <a:fillRect/>
          </a:stretch>
        </p:blipFill>
        <p:spPr>
          <a:xfrm>
            <a:off x="433917" y="6264564"/>
            <a:ext cx="1467909" cy="299201"/>
          </a:xfrm>
          <a:prstGeom prst="rect">
            <a:avLst/>
          </a:prstGeom>
          <a:ln w="12700">
            <a:miter lim="400000"/>
          </a:ln>
        </p:spPr>
      </p:pic>
      <p:sp>
        <p:nvSpPr>
          <p:cNvPr id="153" name="Texte niveau 1…"/>
          <p:cNvSpPr txBox="1">
            <a:spLocks noGrp="1"/>
          </p:cNvSpPr>
          <p:nvPr>
            <p:ph type="body" sz="quarter" idx="1" hasCustomPrompt="1"/>
          </p:nvPr>
        </p:nvSpPr>
        <p:spPr>
          <a:xfrm>
            <a:off x="433917" y="1534584"/>
            <a:ext cx="11330518" cy="175433"/>
          </a:xfrm>
          <a:prstGeom prst="rect">
            <a:avLst/>
          </a:prstGeom>
        </p:spPr>
        <p:txBody>
          <a:bodyPr/>
          <a:lstStyle>
            <a:lvl1pPr>
              <a:lnSpc>
                <a:spcPct val="95000"/>
              </a:lnSpc>
              <a:spcBef>
                <a:spcPts val="800"/>
              </a:spcBef>
              <a:defRPr sz="1200" b="0"/>
            </a:lvl1pPr>
            <a:lvl2pPr marL="205709" indent="-205709">
              <a:lnSpc>
                <a:spcPct val="95000"/>
              </a:lnSpc>
              <a:spcBef>
                <a:spcPts val="800"/>
              </a:spcBef>
              <a:buChar char="-"/>
              <a:defRPr sz="1200" b="0"/>
            </a:lvl2pPr>
            <a:lvl3pPr marL="445703" indent="-205709">
              <a:lnSpc>
                <a:spcPct val="95000"/>
              </a:lnSpc>
              <a:spcBef>
                <a:spcPts val="800"/>
              </a:spcBef>
              <a:buChar char="-"/>
              <a:defRPr sz="1200" b="0"/>
            </a:lvl3pPr>
            <a:lvl4pPr marL="315421" indent="-123425">
              <a:lnSpc>
                <a:spcPct val="95000"/>
              </a:lnSpc>
              <a:spcBef>
                <a:spcPts val="800"/>
              </a:spcBef>
              <a:buSzPct val="90000"/>
              <a:buChar char="●"/>
              <a:defRPr sz="1200" b="0"/>
            </a:lvl4pPr>
            <a:lvl5pPr marL="459417" indent="-123425">
              <a:lnSpc>
                <a:spcPct val="95000"/>
              </a:lnSpc>
              <a:spcBef>
                <a:spcPts val="800"/>
              </a:spcBef>
              <a:buSzPct val="90000"/>
              <a:buChar char=""/>
              <a:defRPr sz="1200" b="0"/>
            </a:lvl5pPr>
          </a:lstStyle>
          <a:p>
            <a:r>
              <a:t>Click to edit Master text styles</a:t>
            </a:r>
          </a:p>
          <a:p>
            <a:pPr lvl="1"/>
            <a:endParaRPr/>
          </a:p>
          <a:p>
            <a:pPr lvl="2"/>
            <a:endParaRPr/>
          </a:p>
          <a:p>
            <a:pPr lvl="3"/>
            <a:endParaRPr/>
          </a:p>
          <a:p>
            <a:pPr lvl="4"/>
            <a:endParaRPr/>
          </a:p>
        </p:txBody>
      </p:sp>
      <p:sp>
        <p:nvSpPr>
          <p:cNvPr id="154" name="Click to add title"/>
          <p:cNvSpPr txBox="1">
            <a:spLocks noGrp="1"/>
          </p:cNvSpPr>
          <p:nvPr>
            <p:ph type="title" hasCustomPrompt="1"/>
          </p:nvPr>
        </p:nvSpPr>
        <p:spPr>
          <a:xfrm>
            <a:off x="433917" y="472753"/>
            <a:ext cx="11328001" cy="321179"/>
          </a:xfrm>
          <a:prstGeom prst="rect">
            <a:avLst/>
          </a:prstGeom>
        </p:spPr>
        <p:txBody>
          <a:bodyPr>
            <a:normAutofit/>
          </a:bodyPr>
          <a:lstStyle/>
          <a:p>
            <a:r>
              <a:t>Click to add title</a:t>
            </a:r>
          </a:p>
        </p:txBody>
      </p:sp>
      <p:sp>
        <p:nvSpPr>
          <p:cNvPr id="155" name="Sources"/>
          <p:cNvSpPr>
            <a:spLocks noGrp="1"/>
          </p:cNvSpPr>
          <p:nvPr>
            <p:ph type="body" sz="quarter" idx="21" hasCustomPrompt="1"/>
          </p:nvPr>
        </p:nvSpPr>
        <p:spPr>
          <a:xfrm>
            <a:off x="431999" y="6026544"/>
            <a:ext cx="11328002" cy="165555"/>
          </a:xfrm>
          <a:prstGeom prst="rect">
            <a:avLst/>
          </a:prstGeom>
        </p:spPr>
        <p:txBody>
          <a:bodyPr anchor="b"/>
          <a:lstStyle/>
          <a:p>
            <a:pPr marL="239993" lvl="1" indent="-239993">
              <a:spcBef>
                <a:spcPts val="0"/>
              </a:spcBef>
              <a:buSzTx/>
              <a:buNone/>
              <a:defRPr sz="900" b="0" i="1"/>
            </a:pPr>
            <a:r>
              <a:t>Click to add sources</a:t>
            </a:r>
          </a:p>
        </p:txBody>
      </p:sp>
      <p:sp>
        <p:nvSpPr>
          <p:cNvPr id="156" name="Rectangle 7"/>
          <p:cNvSpPr/>
          <p:nvPr/>
        </p:nvSpPr>
        <p:spPr>
          <a:xfrm>
            <a:off x="191999" y="863999"/>
            <a:ext cx="2688002" cy="72001"/>
          </a:xfrm>
          <a:prstGeom prst="rect">
            <a:avLst/>
          </a:prstGeom>
          <a:solidFill>
            <a:srgbClr val="E9041E"/>
          </a:solidFill>
          <a:ln w="12700">
            <a:miter lim="400000"/>
          </a:ln>
        </p:spPr>
        <p:txBody>
          <a:bodyPr lIns="0" tIns="0" rIns="0" bIns="0" anchor="ctr"/>
          <a:lstStyle/>
          <a:p>
            <a:pPr algn="ctr">
              <a:defRPr sz="1200">
                <a:solidFill>
                  <a:srgbClr val="FFFFFF"/>
                </a:solidFill>
                <a:latin typeface="Quicksand Medium"/>
                <a:ea typeface="Quicksand Medium"/>
                <a:cs typeface="Quicksand Medium"/>
                <a:sym typeface="Quicksand Light"/>
              </a:defRPr>
            </a:pPr>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slide">
    <p:spTree>
      <p:nvGrpSpPr>
        <p:cNvPr id="1" name=""/>
        <p:cNvGrpSpPr/>
        <p:nvPr/>
      </p:nvGrpSpPr>
      <p:grpSpPr>
        <a:xfrm>
          <a:off x="0" y="0"/>
          <a:ext cx="0" cy="0"/>
          <a:chOff x="0" y="0"/>
          <a:chExt cx="0" cy="0"/>
        </a:xfrm>
      </p:grpSpPr>
      <p:sp>
        <p:nvSpPr>
          <p:cNvPr id="163" name="Numéro de diapositive"/>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End Slide_Black">
    <p:spTree>
      <p:nvGrpSpPr>
        <p:cNvPr id="1" name=""/>
        <p:cNvGrpSpPr/>
        <p:nvPr/>
      </p:nvGrpSpPr>
      <p:grpSpPr>
        <a:xfrm>
          <a:off x="0" y="0"/>
          <a:ext cx="0" cy="0"/>
          <a:chOff x="0" y="0"/>
          <a:chExt cx="0" cy="0"/>
        </a:xfrm>
      </p:grpSpPr>
      <p:pic>
        <p:nvPicPr>
          <p:cNvPr id="170" name="Picture 5" descr="Picture 5"/>
          <p:cNvPicPr>
            <a:picLocks noChangeAspect="1"/>
          </p:cNvPicPr>
          <p:nvPr/>
        </p:nvPicPr>
        <p:blipFill>
          <a:blip r:embed="rId2"/>
          <a:stretch>
            <a:fillRect/>
          </a:stretch>
        </p:blipFill>
        <p:spPr>
          <a:xfrm>
            <a:off x="2441861" y="2914839"/>
            <a:ext cx="7308814" cy="1028393"/>
          </a:xfrm>
          <a:prstGeom prst="rect">
            <a:avLst/>
          </a:prstGeom>
          <a:ln w="12700">
            <a:miter lim="400000"/>
          </a:ln>
        </p:spPr>
      </p:pic>
      <p:sp>
        <p:nvSpPr>
          <p:cNvPr id="171" name="Numéro de diapositive"/>
          <p:cNvSpPr txBox="1">
            <a:spLocks noGrp="1"/>
          </p:cNvSpPr>
          <p:nvPr>
            <p:ph type="sldNum" sz="quarter" idx="2"/>
          </p:nvPr>
        </p:nvSpPr>
        <p:spPr>
          <a:xfrm>
            <a:off x="5892800" y="6172200"/>
            <a:ext cx="2844800" cy="368301"/>
          </a:xfrm>
          <a:prstGeom prst="rect">
            <a:avLst/>
          </a:prstGeom>
        </p:spPr>
        <p:txBody>
          <a:bodyPr lIns="45719" tIns="45719" rIns="45719" bIns="45719"/>
          <a:lstStyle>
            <a:lvl1pPr algn="r">
              <a:defRPr sz="1200"/>
            </a:lvl1pPr>
          </a:lstStyle>
          <a:p>
            <a:fld id="{86CB4B4D-7CA3-9044-876B-883B54F8677D}" type="slidenum">
              <a:rPr/>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1_End Slide_Black">
    <p:bg>
      <p:bgPr>
        <a:solidFill>
          <a:srgbClr val="010101"/>
        </a:solidFill>
        <a:effectLst/>
      </p:bgPr>
    </p:bg>
    <p:spTree>
      <p:nvGrpSpPr>
        <p:cNvPr id="1" name=""/>
        <p:cNvGrpSpPr/>
        <p:nvPr/>
      </p:nvGrpSpPr>
      <p:grpSpPr>
        <a:xfrm>
          <a:off x="0" y="0"/>
          <a:ext cx="0" cy="0"/>
          <a:chOff x="0" y="0"/>
          <a:chExt cx="0" cy="0"/>
        </a:xfrm>
      </p:grpSpPr>
      <p:pic>
        <p:nvPicPr>
          <p:cNvPr id="178" name="Picture 5" descr="Picture 5"/>
          <p:cNvPicPr>
            <a:picLocks noChangeAspect="1"/>
          </p:cNvPicPr>
          <p:nvPr/>
        </p:nvPicPr>
        <p:blipFill>
          <a:blip r:embed="rId2"/>
          <a:stretch>
            <a:fillRect/>
          </a:stretch>
        </p:blipFill>
        <p:spPr>
          <a:xfrm>
            <a:off x="2441856" y="2914841"/>
            <a:ext cx="7308824" cy="1028394"/>
          </a:xfrm>
          <a:prstGeom prst="rect">
            <a:avLst/>
          </a:prstGeom>
          <a:ln w="12700">
            <a:miter lim="400000"/>
          </a:ln>
        </p:spPr>
      </p:pic>
      <p:sp>
        <p:nvSpPr>
          <p:cNvPr id="179" name="Numéro de diapositive"/>
          <p:cNvSpPr txBox="1">
            <a:spLocks noGrp="1"/>
          </p:cNvSpPr>
          <p:nvPr>
            <p:ph type="sldNum" sz="quarter" idx="2"/>
          </p:nvPr>
        </p:nvSpPr>
        <p:spPr>
          <a:xfrm>
            <a:off x="5892800" y="6172200"/>
            <a:ext cx="2844800" cy="368301"/>
          </a:xfrm>
          <a:prstGeom prst="rect">
            <a:avLst/>
          </a:prstGeom>
        </p:spPr>
        <p:txBody>
          <a:bodyPr lIns="45719" tIns="45719" rIns="45719" bIns="45719"/>
          <a:lstStyle>
            <a:lvl1pPr algn="r">
              <a:defRPr sz="1200"/>
            </a:lvl1pPr>
          </a:lstStyle>
          <a:p>
            <a:fld id="{86CB4B4D-7CA3-9044-876B-883B54F8677D}" type="slidenum">
              <a:rPr/>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End Slide_Red">
    <p:bg>
      <p:bgPr>
        <a:solidFill>
          <a:srgbClr val="E9041E"/>
        </a:solidFill>
        <a:effectLst/>
      </p:bgPr>
    </p:bg>
    <p:spTree>
      <p:nvGrpSpPr>
        <p:cNvPr id="1" name=""/>
        <p:cNvGrpSpPr/>
        <p:nvPr/>
      </p:nvGrpSpPr>
      <p:grpSpPr>
        <a:xfrm>
          <a:off x="0" y="0"/>
          <a:ext cx="0" cy="0"/>
          <a:chOff x="0" y="0"/>
          <a:chExt cx="0" cy="0"/>
        </a:xfrm>
      </p:grpSpPr>
      <p:pic>
        <p:nvPicPr>
          <p:cNvPr id="186" name="Picture 5" descr="Picture 5"/>
          <p:cNvPicPr>
            <a:picLocks noChangeAspect="1"/>
          </p:cNvPicPr>
          <p:nvPr/>
        </p:nvPicPr>
        <p:blipFill>
          <a:blip r:embed="rId2"/>
          <a:stretch>
            <a:fillRect/>
          </a:stretch>
        </p:blipFill>
        <p:spPr>
          <a:xfrm>
            <a:off x="2441856" y="2914841"/>
            <a:ext cx="7308824" cy="1028394"/>
          </a:xfrm>
          <a:prstGeom prst="rect">
            <a:avLst/>
          </a:prstGeom>
          <a:ln w="12700">
            <a:miter lim="400000"/>
          </a:ln>
        </p:spPr>
      </p:pic>
      <p:sp>
        <p:nvSpPr>
          <p:cNvPr id="187" name="Numéro de diapositive"/>
          <p:cNvSpPr txBox="1">
            <a:spLocks noGrp="1"/>
          </p:cNvSpPr>
          <p:nvPr>
            <p:ph type="sldNum" sz="quarter" idx="2"/>
          </p:nvPr>
        </p:nvSpPr>
        <p:spPr>
          <a:xfrm>
            <a:off x="5892800" y="6172200"/>
            <a:ext cx="2844800" cy="368301"/>
          </a:xfrm>
          <a:prstGeom prst="rect">
            <a:avLst/>
          </a:prstGeom>
        </p:spPr>
        <p:txBody>
          <a:bodyPr lIns="45719" tIns="45719" rIns="45719" bIns="45719"/>
          <a:lstStyle>
            <a:lvl1pPr algn="r">
              <a:defRPr sz="1200"/>
            </a:lvl1pPr>
          </a:lstStyle>
          <a:p>
            <a:fld id="{86CB4B4D-7CA3-9044-876B-883B54F8677D}" type="slidenum">
              <a:rPr/>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Diapositive de titre">
    <p:spTree>
      <p:nvGrpSpPr>
        <p:cNvPr id="1" name=""/>
        <p:cNvGrpSpPr/>
        <p:nvPr/>
      </p:nvGrpSpPr>
      <p:grpSpPr>
        <a:xfrm>
          <a:off x="0" y="0"/>
          <a:ext cx="0" cy="0"/>
          <a:chOff x="0" y="0"/>
          <a:chExt cx="0" cy="0"/>
        </a:xfrm>
      </p:grpSpPr>
      <p:sp>
        <p:nvSpPr>
          <p:cNvPr id="194" name="Texte du titre"/>
          <p:cNvSpPr txBox="1">
            <a:spLocks noGrp="1"/>
          </p:cNvSpPr>
          <p:nvPr>
            <p:ph type="title"/>
          </p:nvPr>
        </p:nvSpPr>
        <p:spPr>
          <a:xfrm rot="21420000">
            <a:off x="891201" y="662656"/>
            <a:ext cx="9755187" cy="2766529"/>
          </a:xfrm>
          <a:prstGeom prst="rect">
            <a:avLst/>
          </a:prstGeom>
        </p:spPr>
        <p:txBody>
          <a:bodyPr>
            <a:normAutofit/>
          </a:bodyPr>
          <a:lstStyle>
            <a:lvl1pPr algn="r">
              <a:defRPr sz="8000"/>
            </a:lvl1pPr>
          </a:lstStyle>
          <a:p>
            <a:r>
              <a:t>Texte du titre</a:t>
            </a:r>
          </a:p>
        </p:txBody>
      </p:sp>
      <p:sp>
        <p:nvSpPr>
          <p:cNvPr id="195" name="Texte niveau 1…"/>
          <p:cNvSpPr txBox="1">
            <a:spLocks noGrp="1"/>
          </p:cNvSpPr>
          <p:nvPr>
            <p:ph type="body" sz="quarter" idx="1"/>
          </p:nvPr>
        </p:nvSpPr>
        <p:spPr>
          <a:xfrm rot="21420000">
            <a:off x="983061" y="3505208"/>
            <a:ext cx="9755188" cy="550334"/>
          </a:xfrm>
          <a:prstGeom prst="rect">
            <a:avLst/>
          </a:prstGeom>
        </p:spPr>
        <p:txBody>
          <a:bodyPr/>
          <a:lstStyle>
            <a:lvl1pPr algn="r">
              <a:defRPr sz="2800">
                <a:solidFill>
                  <a:srgbClr val="808080"/>
                </a:solidFill>
              </a:defRPr>
            </a:lvl1pPr>
            <a:lvl2pPr marL="0" indent="457200" algn="r">
              <a:buSzTx/>
              <a:buNone/>
              <a:defRPr sz="2800">
                <a:solidFill>
                  <a:srgbClr val="808080"/>
                </a:solidFill>
              </a:defRPr>
            </a:lvl2pPr>
            <a:lvl3pPr marL="0" indent="914400" algn="r">
              <a:buSzTx/>
              <a:buNone/>
              <a:defRPr sz="2800">
                <a:solidFill>
                  <a:srgbClr val="808080"/>
                </a:solidFill>
              </a:defRPr>
            </a:lvl3pPr>
            <a:lvl4pPr marL="0" indent="1371600" algn="r">
              <a:buSzTx/>
              <a:buNone/>
              <a:defRPr sz="2800">
                <a:solidFill>
                  <a:srgbClr val="808080"/>
                </a:solidFill>
              </a:defRPr>
            </a:lvl4pPr>
            <a:lvl5pPr indent="1828800" algn="r">
              <a:defRPr sz="2800">
                <a:solidFill>
                  <a:srgbClr val="808080"/>
                </a:solidFill>
              </a:defRPr>
            </a:lvl5pPr>
          </a:lstStyle>
          <a:p>
            <a:r>
              <a:t>Texte niveau 1</a:t>
            </a:r>
          </a:p>
          <a:p>
            <a:pPr lvl="1"/>
            <a:r>
              <a:t>Texte niveau 2</a:t>
            </a:r>
          </a:p>
          <a:p>
            <a:pPr lvl="2"/>
            <a:r>
              <a:t>Texte niveau 3</a:t>
            </a:r>
          </a:p>
          <a:p>
            <a:pPr lvl="3"/>
            <a:r>
              <a:t>Texte niveau 4</a:t>
            </a:r>
          </a:p>
          <a:p>
            <a:pPr lvl="4"/>
            <a:r>
              <a:t>Texte niveau 5</a:t>
            </a:r>
          </a:p>
        </p:txBody>
      </p:sp>
      <p:sp>
        <p:nvSpPr>
          <p:cNvPr id="196" name="Numéro de diapositive"/>
          <p:cNvSpPr txBox="1">
            <a:spLocks noGrp="1"/>
          </p:cNvSpPr>
          <p:nvPr>
            <p:ph type="sldNum" sz="quarter" idx="2"/>
          </p:nvPr>
        </p:nvSpPr>
        <p:spPr>
          <a:xfrm rot="21420000">
            <a:off x="9851062" y="3844816"/>
            <a:ext cx="443172" cy="459741"/>
          </a:xfrm>
          <a:prstGeom prst="rect">
            <a:avLst/>
          </a:prstGeom>
        </p:spPr>
        <p:txBody>
          <a:bodyPr lIns="45719" tIns="45719" rIns="45719" bIns="45719" anchor="t"/>
          <a:lstStyle>
            <a:lvl1pPr>
              <a:defRPr sz="2400">
                <a:solidFill>
                  <a:srgbClr val="414141"/>
                </a:solidFill>
              </a:defRPr>
            </a:lvl1pPr>
          </a:lstStyle>
          <a:p>
            <a:fld id="{86CB4B4D-7CA3-9044-876B-883B54F8677D}" type="slidenum">
              <a:rPr/>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Diapositive image et titre">
    <p:spTree>
      <p:nvGrpSpPr>
        <p:cNvPr id="1" name=""/>
        <p:cNvGrpSpPr/>
        <p:nvPr/>
      </p:nvGrpSpPr>
      <p:grpSpPr>
        <a:xfrm>
          <a:off x="0" y="0"/>
          <a:ext cx="0" cy="0"/>
          <a:chOff x="0" y="0"/>
          <a:chExt cx="0" cy="0"/>
        </a:xfrm>
      </p:grpSpPr>
      <p:sp>
        <p:nvSpPr>
          <p:cNvPr id="203" name="Numéro de diapositive"/>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204" name="Logo SG" descr="Logo SG"/>
          <p:cNvPicPr>
            <a:picLocks noChangeAspect="1"/>
          </p:cNvPicPr>
          <p:nvPr/>
        </p:nvPicPr>
        <p:blipFill>
          <a:blip r:embed="rId2"/>
          <a:stretch>
            <a:fillRect/>
          </a:stretch>
        </p:blipFill>
        <p:spPr>
          <a:xfrm>
            <a:off x="433917" y="6264564"/>
            <a:ext cx="1467909" cy="299201"/>
          </a:xfrm>
          <a:prstGeom prst="rect">
            <a:avLst/>
          </a:prstGeom>
          <a:ln w="12700">
            <a:miter lim="400000"/>
          </a:ln>
        </p:spPr>
      </p:pic>
      <p:sp>
        <p:nvSpPr>
          <p:cNvPr id="205" name="Espace réservé d’image 24"/>
          <p:cNvSpPr>
            <a:spLocks noGrp="1"/>
          </p:cNvSpPr>
          <p:nvPr>
            <p:ph type="pic" idx="21"/>
          </p:nvPr>
        </p:nvSpPr>
        <p:spPr>
          <a:xfrm>
            <a:off x="12701" y="0"/>
            <a:ext cx="12161519" cy="6858000"/>
          </a:xfrm>
          <a:prstGeom prst="rect">
            <a:avLst/>
          </a:prstGeom>
        </p:spPr>
        <p:txBody>
          <a:bodyPr lIns="91439" tIns="45719" rIns="91439" bIns="45719">
            <a:noAutofit/>
          </a:bodyPr>
          <a:lstStyle/>
          <a:p>
            <a:endParaRPr/>
          </a:p>
        </p:txBody>
      </p:sp>
      <p:sp>
        <p:nvSpPr>
          <p:cNvPr id="206" name="DIAPOSITIVE GRANDE IMAGE"/>
          <p:cNvSpPr txBox="1">
            <a:spLocks noGrp="1"/>
          </p:cNvSpPr>
          <p:nvPr>
            <p:ph type="title" hasCustomPrompt="1"/>
          </p:nvPr>
        </p:nvSpPr>
        <p:spPr>
          <a:xfrm>
            <a:off x="774032" y="1033272"/>
            <a:ext cx="10514998" cy="782638"/>
          </a:xfrm>
          <a:prstGeom prst="rect">
            <a:avLst/>
          </a:prstGeom>
        </p:spPr>
        <p:txBody>
          <a:bodyPr>
            <a:normAutofit/>
          </a:bodyPr>
          <a:lstStyle>
            <a:lvl1pPr>
              <a:defRPr sz="4000" b="1">
                <a:solidFill>
                  <a:srgbClr val="FFFFFF"/>
                </a:solidFill>
              </a:defRPr>
            </a:lvl1pPr>
          </a:lstStyle>
          <a:p>
            <a:r>
              <a:t>DIAPOSITIVE GRANDE IMAGE</a:t>
            </a:r>
          </a:p>
        </p:txBody>
      </p:sp>
      <p:sp>
        <p:nvSpPr>
          <p:cNvPr id="207" name="Texte niveau 1…"/>
          <p:cNvSpPr txBox="1">
            <a:spLocks noGrp="1"/>
          </p:cNvSpPr>
          <p:nvPr>
            <p:ph type="body" sz="quarter" idx="1" hasCustomPrompt="1"/>
          </p:nvPr>
        </p:nvSpPr>
        <p:spPr>
          <a:xfrm>
            <a:off x="774032" y="1880793"/>
            <a:ext cx="10518599" cy="782640"/>
          </a:xfrm>
          <a:prstGeom prst="rect">
            <a:avLst/>
          </a:prstGeom>
        </p:spPr>
        <p:txBody>
          <a:bodyPr/>
          <a:lstStyle>
            <a:lvl1pPr>
              <a:defRPr sz="2200">
                <a:solidFill>
                  <a:srgbClr val="E55F50"/>
                </a:solidFill>
              </a:defRPr>
            </a:lvl1pPr>
            <a:lvl2pPr marL="426655" indent="-234660">
              <a:defRPr sz="2200">
                <a:solidFill>
                  <a:srgbClr val="E55F50"/>
                </a:solidFill>
              </a:defRPr>
            </a:lvl2pPr>
            <a:lvl3pPr marL="618651" indent="-234660">
              <a:defRPr sz="2200">
                <a:solidFill>
                  <a:srgbClr val="E55F50"/>
                </a:solidFill>
              </a:defRPr>
            </a:lvl3pPr>
            <a:lvl4pPr marL="810646" indent="-234660">
              <a:defRPr sz="2200">
                <a:solidFill>
                  <a:srgbClr val="E55F50"/>
                </a:solidFill>
              </a:defRPr>
            </a:lvl4pPr>
            <a:lvl5pPr>
              <a:defRPr sz="2200">
                <a:solidFill>
                  <a:srgbClr val="E55F50"/>
                </a:solidFill>
              </a:defRPr>
            </a:lvl5pPr>
          </a:lstStyle>
          <a:p>
            <a:r>
              <a:t>Modifiez les styles du texte du masque</a:t>
            </a:r>
          </a:p>
          <a:p>
            <a:pPr lvl="1"/>
            <a:endParaRPr/>
          </a:p>
          <a:p>
            <a:pPr lvl="2"/>
            <a:endParaRPr/>
          </a:p>
          <a:p>
            <a:pPr lvl="3"/>
            <a:endParaRPr/>
          </a:p>
          <a:p>
            <a:pPr lvl="4"/>
            <a:endParaRPr/>
          </a:p>
        </p:txBody>
      </p:sp>
      <p:sp>
        <p:nvSpPr>
          <p:cNvPr id="208" name="Graphisme 4"/>
          <p:cNvSpPr/>
          <p:nvPr/>
        </p:nvSpPr>
        <p:spPr>
          <a:xfrm>
            <a:off x="11301987" y="6112003"/>
            <a:ext cx="893334" cy="1368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2263" y="21600"/>
                </a:lnTo>
                <a:lnTo>
                  <a:pt x="0" y="0"/>
                </a:lnTo>
                <a:close/>
              </a:path>
            </a:pathLst>
          </a:custGeom>
          <a:solidFill>
            <a:srgbClr val="E9041E"/>
          </a:solidFill>
          <a:ln w="12700">
            <a:miter lim="400000"/>
          </a:ln>
        </p:spPr>
        <p:txBody>
          <a:bodyPr lIns="0" tIns="0" rIns="0" bIns="0" anchor="ctr"/>
          <a:lstStyle/>
          <a:p>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re et puces">
    <p:spTree>
      <p:nvGrpSpPr>
        <p:cNvPr id="1" name=""/>
        <p:cNvGrpSpPr/>
        <p:nvPr/>
      </p:nvGrpSpPr>
      <p:grpSpPr>
        <a:xfrm>
          <a:off x="0" y="0"/>
          <a:ext cx="0" cy="0"/>
          <a:chOff x="0" y="0"/>
          <a:chExt cx="0" cy="0"/>
        </a:xfrm>
      </p:grpSpPr>
      <p:sp>
        <p:nvSpPr>
          <p:cNvPr id="215" name="Titre de diapositive"/>
          <p:cNvSpPr txBox="1">
            <a:spLocks noGrp="1"/>
          </p:cNvSpPr>
          <p:nvPr>
            <p:ph type="title" hasCustomPrompt="1"/>
          </p:nvPr>
        </p:nvSpPr>
        <p:spPr>
          <a:xfrm>
            <a:off x="603250" y="539750"/>
            <a:ext cx="10985500" cy="716582"/>
          </a:xfrm>
          <a:prstGeom prst="rect">
            <a:avLst/>
          </a:prstGeom>
        </p:spPr>
        <p:txBody>
          <a:bodyPr lIns="25400" tIns="25400" rIns="25400" bIns="25400" anchor="t">
            <a:normAutofit/>
          </a:bodyPr>
          <a:lstStyle>
            <a:lvl1pPr defTabSz="1219169">
              <a:lnSpc>
                <a:spcPct val="80000"/>
              </a:lnSpc>
              <a:defRPr sz="4200" b="1" cap="none" spc="-84">
                <a:solidFill>
                  <a:srgbClr val="000000"/>
                </a:solidFill>
                <a:latin typeface="Helvetica Neue"/>
                <a:ea typeface="Helvetica Neue"/>
                <a:cs typeface="Helvetica Neue"/>
                <a:sym typeface="Helvetica Neue"/>
              </a:defRPr>
            </a:lvl1pPr>
          </a:lstStyle>
          <a:p>
            <a:r>
              <a:t>Titre de diapositive</a:t>
            </a:r>
          </a:p>
        </p:txBody>
      </p:sp>
      <p:sp>
        <p:nvSpPr>
          <p:cNvPr id="216" name="Sous-titre de diapositive"/>
          <p:cNvSpPr txBox="1">
            <a:spLocks noGrp="1"/>
          </p:cNvSpPr>
          <p:nvPr>
            <p:ph type="body" sz="quarter" idx="21" hasCustomPrompt="1"/>
          </p:nvPr>
        </p:nvSpPr>
        <p:spPr>
          <a:xfrm>
            <a:off x="603250" y="1186481"/>
            <a:ext cx="10985500" cy="467390"/>
          </a:xfrm>
          <a:prstGeom prst="rect">
            <a:avLst/>
          </a:prstGeom>
          <a:ln w="3175"/>
        </p:spPr>
        <p:txBody>
          <a:bodyPr lIns="22859" tIns="22859" rIns="22859" bIns="22859"/>
          <a:lstStyle>
            <a:lvl1pPr defTabSz="412750">
              <a:lnSpc>
                <a:spcPct val="100000"/>
              </a:lnSpc>
              <a:spcBef>
                <a:spcPts val="0"/>
              </a:spcBef>
              <a:defRPr sz="2600">
                <a:solidFill>
                  <a:srgbClr val="000000"/>
                </a:solidFill>
                <a:latin typeface="Helvetica Neue"/>
                <a:ea typeface="Helvetica Neue"/>
                <a:cs typeface="Helvetica Neue"/>
                <a:sym typeface="Helvetica Neue"/>
              </a:defRPr>
            </a:lvl1pPr>
          </a:lstStyle>
          <a:p>
            <a:r>
              <a:t>Sous-titre de diapositive</a:t>
            </a:r>
          </a:p>
        </p:txBody>
      </p:sp>
      <p:sp>
        <p:nvSpPr>
          <p:cNvPr id="217" name="Texte niveau 1…"/>
          <p:cNvSpPr txBox="1">
            <a:spLocks noGrp="1"/>
          </p:cNvSpPr>
          <p:nvPr>
            <p:ph type="body" idx="1" hasCustomPrompt="1"/>
          </p:nvPr>
        </p:nvSpPr>
        <p:spPr>
          <a:xfrm>
            <a:off x="603250" y="2124252"/>
            <a:ext cx="10985500" cy="4128006"/>
          </a:xfrm>
          <a:prstGeom prst="rect">
            <a:avLst/>
          </a:prstGeom>
        </p:spPr>
        <p:txBody>
          <a:bodyPr lIns="25400" tIns="25400" rIns="25400" bIns="25400"/>
          <a:lstStyle>
            <a:lvl1pPr marL="304800" indent="-304800" defTabSz="1219169">
              <a:spcBef>
                <a:spcPts val="2200"/>
              </a:spcBef>
              <a:buSzPct val="123000"/>
              <a:buChar char="•"/>
              <a:defRPr sz="2400" b="0">
                <a:solidFill>
                  <a:srgbClr val="000000"/>
                </a:solidFill>
                <a:latin typeface="Helvetica Neue"/>
                <a:ea typeface="Helvetica Neue"/>
                <a:cs typeface="Helvetica Neue"/>
                <a:sym typeface="Helvetica Neue"/>
              </a:defRPr>
            </a:lvl1pPr>
            <a:lvl2pPr marL="914400" indent="-304800" defTabSz="1219169">
              <a:spcBef>
                <a:spcPts val="2200"/>
              </a:spcBef>
              <a:buSzPct val="123000"/>
              <a:defRPr sz="2400" b="0">
                <a:solidFill>
                  <a:srgbClr val="000000"/>
                </a:solidFill>
                <a:latin typeface="Helvetica Neue"/>
                <a:ea typeface="Helvetica Neue"/>
                <a:cs typeface="Helvetica Neue"/>
                <a:sym typeface="Helvetica Neue"/>
              </a:defRPr>
            </a:lvl2pPr>
            <a:lvl3pPr marL="1524000" indent="-304800" defTabSz="1219169">
              <a:spcBef>
                <a:spcPts val="2200"/>
              </a:spcBef>
              <a:buSzPct val="123000"/>
              <a:buChar char="•"/>
              <a:defRPr sz="2400" b="0">
                <a:solidFill>
                  <a:srgbClr val="000000"/>
                </a:solidFill>
                <a:latin typeface="Helvetica Neue"/>
                <a:ea typeface="Helvetica Neue"/>
                <a:cs typeface="Helvetica Neue"/>
                <a:sym typeface="Helvetica Neue"/>
              </a:defRPr>
            </a:lvl3pPr>
            <a:lvl4pPr marL="2133600" indent="-304800" defTabSz="1219169">
              <a:spcBef>
                <a:spcPts val="2200"/>
              </a:spcBef>
              <a:buSzPct val="123000"/>
              <a:buChar char="•"/>
              <a:defRPr sz="2400" b="0">
                <a:solidFill>
                  <a:srgbClr val="000000"/>
                </a:solidFill>
                <a:latin typeface="Helvetica Neue"/>
                <a:ea typeface="Helvetica Neue"/>
                <a:cs typeface="Helvetica Neue"/>
                <a:sym typeface="Helvetica Neue"/>
              </a:defRPr>
            </a:lvl4pPr>
            <a:lvl5pPr marL="2743200" indent="-304800" defTabSz="1219169">
              <a:spcBef>
                <a:spcPts val="2200"/>
              </a:spcBef>
              <a:buSzPct val="123000"/>
              <a:buChar char="•"/>
              <a:defRPr sz="2400" b="0">
                <a:solidFill>
                  <a:srgbClr val="000000"/>
                </a:solidFill>
                <a:latin typeface="Helvetica Neue"/>
                <a:ea typeface="Helvetica Neue"/>
                <a:cs typeface="Helvetica Neue"/>
                <a:sym typeface="Helvetica Neue"/>
              </a:defRPr>
            </a:lvl5pPr>
          </a:lstStyle>
          <a:p>
            <a:r>
              <a:t>Texte de puce de diapositive</a:t>
            </a:r>
          </a:p>
          <a:p>
            <a:pPr lvl="1"/>
            <a:endParaRPr/>
          </a:p>
          <a:p>
            <a:pPr lvl="2"/>
            <a:endParaRPr/>
          </a:p>
          <a:p>
            <a:pPr lvl="3"/>
            <a:endParaRPr/>
          </a:p>
          <a:p>
            <a:pPr lvl="4"/>
            <a:endParaRPr/>
          </a:p>
        </p:txBody>
      </p:sp>
      <p:sp>
        <p:nvSpPr>
          <p:cNvPr id="218" name="Numéro de diapositive"/>
          <p:cNvSpPr txBox="1">
            <a:spLocks noGrp="1"/>
          </p:cNvSpPr>
          <p:nvPr>
            <p:ph type="sldNum" sz="quarter" idx="2"/>
          </p:nvPr>
        </p:nvSpPr>
        <p:spPr>
          <a:xfrm>
            <a:off x="5997574" y="6540499"/>
            <a:ext cx="190603" cy="187301"/>
          </a:xfrm>
          <a:prstGeom prst="rect">
            <a:avLst/>
          </a:prstGeom>
        </p:spPr>
        <p:txBody>
          <a:bodyPr lIns="25400" tIns="25400" rIns="25400" bIns="25400" anchor="b"/>
          <a:lstStyle>
            <a:lvl1pPr algn="ctr" defTabSz="292100">
              <a:defRPr sz="900">
                <a:solidFill>
                  <a:srgbClr val="000000"/>
                </a:solidFill>
                <a:latin typeface="Helvetica Neue"/>
                <a:ea typeface="Helvetica Neue"/>
                <a:cs typeface="Helvetica Neue"/>
                <a:sym typeface="Helvetica Neue"/>
              </a:defRPr>
            </a:lvl1p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ivider_1_Color">
    <p:spTree>
      <p:nvGrpSpPr>
        <p:cNvPr id="1" name=""/>
        <p:cNvGrpSpPr/>
        <p:nvPr/>
      </p:nvGrpSpPr>
      <p:grpSpPr>
        <a:xfrm>
          <a:off x="0" y="0"/>
          <a:ext cx="0" cy="0"/>
          <a:chOff x="0" y="0"/>
          <a:chExt cx="0" cy="0"/>
        </a:xfrm>
      </p:grpSpPr>
      <p:sp>
        <p:nvSpPr>
          <p:cNvPr id="38" name="CLICK TO edit section title"/>
          <p:cNvSpPr txBox="1">
            <a:spLocks noGrp="1"/>
          </p:cNvSpPr>
          <p:nvPr>
            <p:ph type="title" hasCustomPrompt="1"/>
          </p:nvPr>
        </p:nvSpPr>
        <p:spPr>
          <a:xfrm>
            <a:off x="1344000" y="3347972"/>
            <a:ext cx="5280000" cy="1004507"/>
          </a:xfrm>
          <a:prstGeom prst="rect">
            <a:avLst/>
          </a:prstGeom>
        </p:spPr>
        <p:txBody>
          <a:bodyPr anchor="t">
            <a:normAutofit/>
          </a:bodyPr>
          <a:lstStyle>
            <a:lvl1pPr>
              <a:defRPr sz="4200" b="1">
                <a:solidFill>
                  <a:srgbClr val="010101"/>
                </a:solidFill>
                <a:latin typeface="Source Sans Pro"/>
                <a:ea typeface="Source Sans Pro"/>
                <a:cs typeface="Source Sans Pro"/>
                <a:sym typeface="Source Sans Pro"/>
              </a:defRPr>
            </a:lvl1pPr>
          </a:lstStyle>
          <a:p>
            <a:r>
              <a:t>CLICK TO edit section title</a:t>
            </a:r>
          </a:p>
        </p:txBody>
      </p:sp>
      <p:sp>
        <p:nvSpPr>
          <p:cNvPr id="39" name="Texte niveau 1…"/>
          <p:cNvSpPr txBox="1">
            <a:spLocks noGrp="1"/>
          </p:cNvSpPr>
          <p:nvPr>
            <p:ph type="body" sz="quarter" idx="1" hasCustomPrompt="1"/>
          </p:nvPr>
        </p:nvSpPr>
        <p:spPr>
          <a:xfrm>
            <a:off x="1344001" y="1826540"/>
            <a:ext cx="562656" cy="1161281"/>
          </a:xfrm>
          <a:prstGeom prst="rect">
            <a:avLst/>
          </a:prstGeom>
        </p:spPr>
        <p:txBody>
          <a:bodyPr anchor="b"/>
          <a:lstStyle>
            <a:lvl1pPr marL="914377" indent="-1154371">
              <a:lnSpc>
                <a:spcPct val="85000"/>
              </a:lnSpc>
              <a:spcBef>
                <a:spcPts val="0"/>
              </a:spcBef>
              <a:defRPr sz="8800" cap="all">
                <a:latin typeface="Montserrat ExtraBold"/>
                <a:ea typeface="Montserrat ExtraBold"/>
                <a:cs typeface="Montserrat ExtraBold"/>
                <a:sym typeface="Montserrat ExtraBold"/>
              </a:defRPr>
            </a:lvl1pPr>
            <a:lvl2pPr marL="1247967" indent="-1055972">
              <a:lnSpc>
                <a:spcPct val="85000"/>
              </a:lnSpc>
              <a:spcBef>
                <a:spcPts val="0"/>
              </a:spcBef>
              <a:defRPr sz="8800" cap="all">
                <a:latin typeface="Montserrat ExtraBold"/>
                <a:ea typeface="Montserrat ExtraBold"/>
                <a:cs typeface="Montserrat ExtraBold"/>
                <a:sym typeface="Montserrat ExtraBold"/>
              </a:defRPr>
            </a:lvl2pPr>
            <a:lvl3pPr marL="1439963" indent="-1055972">
              <a:lnSpc>
                <a:spcPct val="85000"/>
              </a:lnSpc>
              <a:spcBef>
                <a:spcPts val="0"/>
              </a:spcBef>
              <a:defRPr sz="8800" cap="all">
                <a:latin typeface="Montserrat ExtraBold"/>
                <a:ea typeface="Montserrat ExtraBold"/>
                <a:cs typeface="Montserrat ExtraBold"/>
                <a:sym typeface="Montserrat ExtraBold"/>
              </a:defRPr>
            </a:lvl3pPr>
            <a:lvl4pPr marL="1631958" indent="-1055972">
              <a:lnSpc>
                <a:spcPct val="85000"/>
              </a:lnSpc>
              <a:spcBef>
                <a:spcPts val="0"/>
              </a:spcBef>
              <a:defRPr sz="8800" cap="all">
                <a:latin typeface="Montserrat ExtraBold"/>
                <a:ea typeface="Montserrat ExtraBold"/>
                <a:cs typeface="Montserrat ExtraBold"/>
                <a:sym typeface="Montserrat ExtraBold"/>
              </a:defRPr>
            </a:lvl4pPr>
            <a:lvl5pPr marL="914377" indent="-914377">
              <a:lnSpc>
                <a:spcPct val="85000"/>
              </a:lnSpc>
              <a:spcBef>
                <a:spcPts val="0"/>
              </a:spcBef>
              <a:defRPr sz="8800" cap="all">
                <a:latin typeface="Montserrat ExtraBold"/>
                <a:ea typeface="Montserrat ExtraBold"/>
                <a:cs typeface="Montserrat ExtraBold"/>
                <a:sym typeface="Montserrat ExtraBold"/>
              </a:defRPr>
            </a:lvl5pPr>
          </a:lstStyle>
          <a:p>
            <a:r>
              <a:t>#</a:t>
            </a:r>
          </a:p>
          <a:p>
            <a:pPr lvl="1"/>
            <a:endParaRPr/>
          </a:p>
          <a:p>
            <a:pPr lvl="2"/>
            <a:endParaRPr/>
          </a:p>
          <a:p>
            <a:pPr lvl="3"/>
            <a:endParaRPr/>
          </a:p>
          <a:p>
            <a:pPr lvl="4"/>
            <a:endParaRPr/>
          </a:p>
        </p:txBody>
      </p:sp>
      <p:sp>
        <p:nvSpPr>
          <p:cNvPr id="40" name="Rectangle 11"/>
          <p:cNvSpPr/>
          <p:nvPr/>
        </p:nvSpPr>
        <p:spPr>
          <a:xfrm>
            <a:off x="6911999" y="0"/>
            <a:ext cx="5280001" cy="6859200"/>
          </a:xfrm>
          <a:prstGeom prst="rect">
            <a:avLst/>
          </a:prstGeom>
          <a:solidFill>
            <a:srgbClr val="E9041E"/>
          </a:solidFill>
          <a:ln w="12700">
            <a:miter lim="400000"/>
          </a:ln>
        </p:spPr>
        <p:txBody>
          <a:bodyPr lIns="0" tIns="0" rIns="0" bIns="0" anchor="ctr"/>
          <a:lstStyle/>
          <a:p>
            <a:pPr algn="ctr">
              <a:defRPr sz="1200">
                <a:solidFill>
                  <a:srgbClr val="FFFFFF"/>
                </a:solidFill>
              </a:defRPr>
            </a:pPr>
            <a:endParaRPr/>
          </a:p>
        </p:txBody>
      </p:sp>
      <p:sp>
        <p:nvSpPr>
          <p:cNvPr id="41" name="Rectangle 7"/>
          <p:cNvSpPr/>
          <p:nvPr/>
        </p:nvSpPr>
        <p:spPr>
          <a:xfrm>
            <a:off x="516871" y="2998152"/>
            <a:ext cx="6957708" cy="120001"/>
          </a:xfrm>
          <a:prstGeom prst="rect">
            <a:avLst/>
          </a:prstGeom>
          <a:solidFill>
            <a:srgbClr val="010101"/>
          </a:solidFill>
          <a:ln w="12700">
            <a:miter lim="400000"/>
          </a:ln>
        </p:spPr>
        <p:txBody>
          <a:bodyPr lIns="0" tIns="0" rIns="0" bIns="0" anchor="ctr"/>
          <a:lstStyle/>
          <a:p>
            <a:pPr algn="ctr">
              <a:defRPr sz="1200">
                <a:solidFill>
                  <a:srgbClr val="FFFFFF"/>
                </a:solidFill>
                <a:latin typeface="Quicksand Medium"/>
                <a:ea typeface="Quicksand Medium"/>
                <a:cs typeface="Quicksand Medium"/>
                <a:sym typeface="Quicksand Light"/>
              </a:defRPr>
            </a:pPr>
            <a:endParaRPr/>
          </a:p>
        </p:txBody>
      </p:sp>
      <p:pic>
        <p:nvPicPr>
          <p:cNvPr id="42" name="Picture 9" descr="Picture 9"/>
          <p:cNvPicPr>
            <a:picLocks noChangeAspect="1"/>
          </p:cNvPicPr>
          <p:nvPr/>
        </p:nvPicPr>
        <p:blipFill>
          <a:blip r:embed="rId2"/>
          <a:stretch>
            <a:fillRect/>
          </a:stretch>
        </p:blipFill>
        <p:spPr>
          <a:xfrm>
            <a:off x="1344000" y="6155351"/>
            <a:ext cx="2398185" cy="468372"/>
          </a:xfrm>
          <a:prstGeom prst="rect">
            <a:avLst/>
          </a:prstGeom>
          <a:ln w="12700">
            <a:miter lim="400000"/>
          </a:ln>
        </p:spPr>
      </p:pic>
      <p:sp>
        <p:nvSpPr>
          <p:cNvPr id="43" name="Numéro de diapositive"/>
          <p:cNvSpPr txBox="1">
            <a:spLocks noGrp="1"/>
          </p:cNvSpPr>
          <p:nvPr>
            <p:ph type="sldNum" sz="quarter" idx="2"/>
          </p:nvPr>
        </p:nvSpPr>
        <p:spPr>
          <a:xfrm>
            <a:off x="5892800" y="6172200"/>
            <a:ext cx="2844800" cy="368301"/>
          </a:xfrm>
          <a:prstGeom prst="rect">
            <a:avLst/>
          </a:prstGeom>
        </p:spPr>
        <p:txBody>
          <a:bodyPr lIns="45719" tIns="45719" rIns="45719" bIns="45719"/>
          <a:lstStyle>
            <a:lvl1pPr algn="r">
              <a:defRPr sz="1200"/>
            </a:lvl1pPr>
          </a:lstStyle>
          <a:p>
            <a:fld id="{86CB4B4D-7CA3-9044-876B-883B54F8677D}" type="slidenum">
              <a:rPr/>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Slide_Title">
    <p:spTree>
      <p:nvGrpSpPr>
        <p:cNvPr id="1" name=""/>
        <p:cNvGrpSpPr/>
        <p:nvPr/>
      </p:nvGrpSpPr>
      <p:grpSpPr>
        <a:xfrm>
          <a:off x="0" y="0"/>
          <a:ext cx="0" cy="0"/>
          <a:chOff x="0" y="0"/>
          <a:chExt cx="0" cy="0"/>
        </a:xfrm>
      </p:grpSpPr>
      <p:sp>
        <p:nvSpPr>
          <p:cNvPr id="225" name="Numéro de diapositive"/>
          <p:cNvSpPr txBox="1">
            <a:spLocks noGrp="1"/>
          </p:cNvSpPr>
          <p:nvPr>
            <p:ph type="sldNum" sz="quarter" idx="2"/>
          </p:nvPr>
        </p:nvSpPr>
        <p:spPr>
          <a:xfrm>
            <a:off x="4441705" y="6328998"/>
            <a:ext cx="351731" cy="368301"/>
          </a:xfrm>
          <a:prstGeom prst="rect">
            <a:avLst/>
          </a:prstGeom>
        </p:spPr>
        <p:txBody>
          <a:bodyPr/>
          <a:lstStyle>
            <a:lvl1pPr defTabSz="1219200">
              <a:defRPr sz="2400"/>
            </a:lvl1pPr>
          </a:lstStyle>
          <a:p>
            <a:fld id="{86CB4B4D-7CA3-9044-876B-883B54F8677D}" type="slidenum">
              <a:rPr/>
              <a:t>‹#›</a:t>
            </a:fld>
            <a:endParaRPr/>
          </a:p>
        </p:txBody>
      </p:sp>
      <p:pic>
        <p:nvPicPr>
          <p:cNvPr id="226" name="Logo SG" descr="Logo SG"/>
          <p:cNvPicPr>
            <a:picLocks noChangeAspect="1"/>
          </p:cNvPicPr>
          <p:nvPr/>
        </p:nvPicPr>
        <p:blipFill>
          <a:blip r:embed="rId2"/>
          <a:stretch>
            <a:fillRect/>
          </a:stretch>
        </p:blipFill>
        <p:spPr>
          <a:xfrm>
            <a:off x="433917" y="6264564"/>
            <a:ext cx="1467909" cy="299201"/>
          </a:xfrm>
          <a:prstGeom prst="rect">
            <a:avLst/>
          </a:prstGeom>
          <a:ln w="12700">
            <a:miter lim="400000"/>
          </a:ln>
        </p:spPr>
      </p:pic>
      <p:sp>
        <p:nvSpPr>
          <p:cNvPr id="227" name="Click to add title"/>
          <p:cNvSpPr txBox="1">
            <a:spLocks noGrp="1"/>
          </p:cNvSpPr>
          <p:nvPr>
            <p:ph type="title" hasCustomPrompt="1"/>
          </p:nvPr>
        </p:nvSpPr>
        <p:spPr>
          <a:xfrm>
            <a:off x="433915" y="486155"/>
            <a:ext cx="11328001" cy="307777"/>
          </a:xfrm>
          <a:prstGeom prst="rect">
            <a:avLst/>
          </a:prstGeom>
        </p:spPr>
        <p:txBody>
          <a:bodyPr>
            <a:normAutofit/>
          </a:bodyPr>
          <a:lstStyle>
            <a:lvl1pPr defTabSz="1219200"/>
          </a:lstStyle>
          <a:p>
            <a:r>
              <a:t>Click to add title</a:t>
            </a:r>
          </a:p>
        </p:txBody>
      </p:sp>
      <p:sp>
        <p:nvSpPr>
          <p:cNvPr id="228" name="Texte niveau 1…"/>
          <p:cNvSpPr txBox="1">
            <a:spLocks noGrp="1"/>
          </p:cNvSpPr>
          <p:nvPr>
            <p:ph type="body" sz="quarter" idx="1" hasCustomPrompt="1"/>
          </p:nvPr>
        </p:nvSpPr>
        <p:spPr>
          <a:xfrm>
            <a:off x="431999" y="6014362"/>
            <a:ext cx="11328001" cy="177736"/>
          </a:xfrm>
          <a:prstGeom prst="rect">
            <a:avLst/>
          </a:prstGeom>
        </p:spPr>
        <p:txBody>
          <a:bodyPr anchor="b"/>
          <a:lstStyle>
            <a:lvl1pPr marL="2117" indent="-2117" defTabSz="1219200">
              <a:spcBef>
                <a:spcPts val="0"/>
              </a:spcBef>
              <a:defRPr sz="900" b="0" i="1"/>
            </a:lvl1pPr>
            <a:lvl2pPr marL="2117" indent="-2117" defTabSz="1219200">
              <a:spcBef>
                <a:spcPts val="0"/>
              </a:spcBef>
              <a:buSzTx/>
              <a:buNone/>
              <a:defRPr sz="900" b="0" i="1"/>
            </a:lvl2pPr>
            <a:lvl3pPr marL="2117" indent="285882" defTabSz="1219200">
              <a:spcBef>
                <a:spcPts val="0"/>
              </a:spcBef>
              <a:buSzTx/>
              <a:buNone/>
              <a:defRPr sz="900" b="0" i="1"/>
            </a:lvl3pPr>
            <a:lvl4pPr marL="2117" indent="429882" defTabSz="1219200">
              <a:spcBef>
                <a:spcPts val="0"/>
              </a:spcBef>
              <a:buSzTx/>
              <a:buNone/>
              <a:defRPr sz="900" b="0" i="1"/>
            </a:lvl4pPr>
            <a:lvl5pPr marL="2117" indent="-2117" defTabSz="1219200">
              <a:spcBef>
                <a:spcPts val="0"/>
              </a:spcBef>
              <a:defRPr sz="900" b="0" i="1"/>
            </a:lvl5pPr>
          </a:lstStyle>
          <a:p>
            <a:r>
              <a:t>Click to add sources</a:t>
            </a:r>
          </a:p>
          <a:p>
            <a:pPr lvl="1"/>
            <a:endParaRPr/>
          </a:p>
          <a:p>
            <a:pPr lvl="2"/>
            <a:endParaRPr/>
          </a:p>
          <a:p>
            <a:pPr lvl="3"/>
            <a:endParaRPr/>
          </a:p>
          <a:p>
            <a:pPr lvl="4"/>
            <a:endParaRPr/>
          </a:p>
        </p:txBody>
      </p:sp>
      <p:sp>
        <p:nvSpPr>
          <p:cNvPr id="229" name="Rectangle 6"/>
          <p:cNvSpPr/>
          <p:nvPr/>
        </p:nvSpPr>
        <p:spPr>
          <a:xfrm>
            <a:off x="191999" y="863999"/>
            <a:ext cx="2688001" cy="72001"/>
          </a:xfrm>
          <a:prstGeom prst="rect">
            <a:avLst/>
          </a:prstGeom>
          <a:solidFill>
            <a:srgbClr val="E9041E"/>
          </a:solidFill>
          <a:ln w="12700">
            <a:miter lim="400000"/>
          </a:ln>
        </p:spPr>
        <p:txBody>
          <a:bodyPr lIns="0" tIns="0" rIns="0" bIns="0" anchor="ctr"/>
          <a:lstStyle/>
          <a:p>
            <a:pPr algn="ctr" defTabSz="1219200">
              <a:defRPr sz="1200">
                <a:solidFill>
                  <a:srgbClr val="FFFFFF"/>
                </a:solidFill>
                <a:latin typeface="Quicksand Medium"/>
                <a:ea typeface="Quicksand Medium"/>
                <a:cs typeface="Quicksand Medium"/>
                <a:sym typeface="Quicksand Light"/>
              </a:defRPr>
            </a:pPr>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and Six Columns">
    <p:spTree>
      <p:nvGrpSpPr>
        <p:cNvPr id="1" name=""/>
        <p:cNvGrpSpPr/>
        <p:nvPr/>
      </p:nvGrpSpPr>
      <p:grpSpPr>
        <a:xfrm>
          <a:off x="0" y="0"/>
          <a:ext cx="0" cy="0"/>
          <a:chOff x="0" y="0"/>
          <a:chExt cx="0" cy="0"/>
        </a:xfrm>
      </p:grpSpPr>
      <p:sp>
        <p:nvSpPr>
          <p:cNvPr id="236" name="Texte niveau 1…"/>
          <p:cNvSpPr txBox="1">
            <a:spLocks noGrp="1"/>
          </p:cNvSpPr>
          <p:nvPr>
            <p:ph type="body" sz="quarter" idx="1"/>
          </p:nvPr>
        </p:nvSpPr>
        <p:spPr>
          <a:xfrm>
            <a:off x="8555632" y="3044167"/>
            <a:ext cx="2527601" cy="885601"/>
          </a:xfrm>
          <a:prstGeom prst="rect">
            <a:avLst/>
          </a:prstGeom>
        </p:spPr>
        <p:txBody>
          <a:bodyPr lIns="91424" tIns="91424" rIns="91424" bIns="91424"/>
          <a:lstStyle>
            <a:lvl1pPr marL="228600" indent="-228600" algn="ctr" defTabSz="914400">
              <a:lnSpc>
                <a:spcPct val="100000"/>
              </a:lnSpc>
              <a:spcBef>
                <a:spcPts val="0"/>
              </a:spcBef>
              <a:defRPr sz="1800" b="0">
                <a:solidFill>
                  <a:srgbClr val="000000"/>
                </a:solidFill>
                <a:latin typeface="+mj-lt"/>
                <a:ea typeface="+mj-ea"/>
                <a:cs typeface="+mj-cs"/>
                <a:sym typeface="Calibri"/>
              </a:defRPr>
            </a:lvl1pPr>
            <a:lvl2pPr marL="228600" indent="228600" algn="ctr" defTabSz="914400">
              <a:lnSpc>
                <a:spcPct val="100000"/>
              </a:lnSpc>
              <a:spcBef>
                <a:spcPts val="0"/>
              </a:spcBef>
              <a:buSzTx/>
              <a:buNone/>
              <a:defRPr sz="1800" b="0">
                <a:solidFill>
                  <a:srgbClr val="000000"/>
                </a:solidFill>
                <a:latin typeface="+mj-lt"/>
                <a:ea typeface="+mj-ea"/>
                <a:cs typeface="+mj-cs"/>
                <a:sym typeface="Calibri"/>
              </a:defRPr>
            </a:lvl2pPr>
            <a:lvl3pPr marL="228600" indent="685800" algn="ctr" defTabSz="914400">
              <a:lnSpc>
                <a:spcPct val="100000"/>
              </a:lnSpc>
              <a:spcBef>
                <a:spcPts val="0"/>
              </a:spcBef>
              <a:buSzTx/>
              <a:buNone/>
              <a:defRPr sz="1800" b="0">
                <a:solidFill>
                  <a:srgbClr val="000000"/>
                </a:solidFill>
                <a:latin typeface="+mj-lt"/>
                <a:ea typeface="+mj-ea"/>
                <a:cs typeface="+mj-cs"/>
                <a:sym typeface="Calibri"/>
              </a:defRPr>
            </a:lvl3pPr>
            <a:lvl4pPr marL="228600" indent="1143000" algn="ctr" defTabSz="914400">
              <a:lnSpc>
                <a:spcPct val="100000"/>
              </a:lnSpc>
              <a:spcBef>
                <a:spcPts val="0"/>
              </a:spcBef>
              <a:buSzTx/>
              <a:buNone/>
              <a:defRPr sz="1800" b="0">
                <a:solidFill>
                  <a:srgbClr val="000000"/>
                </a:solidFill>
                <a:latin typeface="+mj-lt"/>
                <a:ea typeface="+mj-ea"/>
                <a:cs typeface="+mj-cs"/>
                <a:sym typeface="Calibri"/>
              </a:defRPr>
            </a:lvl4pPr>
            <a:lvl5pPr marL="228600" indent="1600200" algn="ctr" defTabSz="914400">
              <a:lnSpc>
                <a:spcPct val="100000"/>
              </a:lnSpc>
              <a:spcBef>
                <a:spcPts val="0"/>
              </a:spcBef>
              <a:defRPr sz="1800" b="0">
                <a:solidFill>
                  <a:srgbClr val="000000"/>
                </a:solidFill>
                <a:latin typeface="+mj-lt"/>
                <a:ea typeface="+mj-ea"/>
                <a:cs typeface="+mj-cs"/>
                <a:sym typeface="Calibri"/>
              </a:defRPr>
            </a:lvl5pPr>
          </a:lstStyle>
          <a:p>
            <a:r>
              <a:t>Texte niveau 1</a:t>
            </a:r>
          </a:p>
          <a:p>
            <a:pPr lvl="1"/>
            <a:r>
              <a:t>Texte niveau 2</a:t>
            </a:r>
          </a:p>
          <a:p>
            <a:pPr lvl="2"/>
            <a:r>
              <a:t>Texte niveau 3</a:t>
            </a:r>
          </a:p>
          <a:p>
            <a:pPr lvl="3"/>
            <a:r>
              <a:t>Texte niveau 4</a:t>
            </a:r>
          </a:p>
          <a:p>
            <a:pPr lvl="4"/>
            <a:r>
              <a:t>Texte niveau 5</a:t>
            </a:r>
          </a:p>
        </p:txBody>
      </p:sp>
      <p:sp>
        <p:nvSpPr>
          <p:cNvPr id="237" name="Texte du titre"/>
          <p:cNvSpPr txBox="1">
            <a:spLocks noGrp="1"/>
          </p:cNvSpPr>
          <p:nvPr>
            <p:ph type="title"/>
          </p:nvPr>
        </p:nvSpPr>
        <p:spPr>
          <a:xfrm>
            <a:off x="8514464" y="2337766"/>
            <a:ext cx="2610001" cy="706401"/>
          </a:xfrm>
          <a:prstGeom prst="rect">
            <a:avLst/>
          </a:prstGeom>
          <a:solidFill>
            <a:srgbClr val="44546A"/>
          </a:solidFill>
        </p:spPr>
        <p:txBody>
          <a:bodyPr lIns="91424" tIns="91424" rIns="91424" bIns="91424">
            <a:normAutofit/>
          </a:bodyPr>
          <a:lstStyle>
            <a:lvl1pPr algn="ctr" defTabSz="914400">
              <a:lnSpc>
                <a:spcPct val="90000"/>
              </a:lnSpc>
              <a:defRPr sz="2900" cap="none">
                <a:solidFill>
                  <a:srgbClr val="000000"/>
                </a:solidFill>
                <a:latin typeface="Calibri Light"/>
                <a:ea typeface="Calibri Light"/>
                <a:cs typeface="Calibri Light"/>
                <a:sym typeface="Calibri Light"/>
              </a:defRPr>
            </a:lvl1pPr>
          </a:lstStyle>
          <a:p>
            <a:r>
              <a:t>Texte du titre</a:t>
            </a:r>
          </a:p>
        </p:txBody>
      </p:sp>
      <p:sp>
        <p:nvSpPr>
          <p:cNvPr id="238" name="Google Shape;301;p22"/>
          <p:cNvSpPr/>
          <p:nvPr/>
        </p:nvSpPr>
        <p:spPr>
          <a:xfrm flipH="1">
            <a:off x="-54" y="2603094"/>
            <a:ext cx="10386939" cy="175745"/>
          </a:xfrm>
          <a:prstGeom prst="rect">
            <a:avLst/>
          </a:prstGeom>
          <a:solidFill>
            <a:srgbClr val="FFFFFF">
              <a:alpha val="6270"/>
            </a:srgbClr>
          </a:solidFill>
          <a:ln w="12700">
            <a:miter lim="400000"/>
          </a:ln>
        </p:spPr>
        <p:txBody>
          <a:bodyPr lIns="45719" rIns="45719" anchor="ctr"/>
          <a:lstStyle/>
          <a:p>
            <a:pPr>
              <a:defRPr sz="2400">
                <a:solidFill>
                  <a:srgbClr val="000000"/>
                </a:solidFill>
                <a:latin typeface="+mj-lt"/>
                <a:ea typeface="+mj-ea"/>
                <a:cs typeface="+mj-cs"/>
                <a:sym typeface="Calibri"/>
              </a:defRPr>
            </a:pPr>
            <a:endParaRPr/>
          </a:p>
        </p:txBody>
      </p:sp>
      <p:sp>
        <p:nvSpPr>
          <p:cNvPr id="239" name="Google Shape;302;p22"/>
          <p:cNvSpPr/>
          <p:nvPr/>
        </p:nvSpPr>
        <p:spPr>
          <a:xfrm flipH="1">
            <a:off x="1244527" y="4660843"/>
            <a:ext cx="10947453" cy="175717"/>
          </a:xfrm>
          <a:prstGeom prst="rect">
            <a:avLst/>
          </a:prstGeom>
          <a:solidFill>
            <a:srgbClr val="FFFFFF">
              <a:alpha val="6270"/>
            </a:srgbClr>
          </a:solidFill>
          <a:ln w="12700">
            <a:miter lim="400000"/>
          </a:ln>
        </p:spPr>
        <p:txBody>
          <a:bodyPr lIns="45719" rIns="45719" anchor="ctr"/>
          <a:lstStyle/>
          <a:p>
            <a:pPr>
              <a:defRPr sz="2400">
                <a:solidFill>
                  <a:srgbClr val="000000"/>
                </a:solidFill>
                <a:latin typeface="+mj-lt"/>
                <a:ea typeface="+mj-ea"/>
                <a:cs typeface="+mj-cs"/>
                <a:sym typeface="Calibri"/>
              </a:defRPr>
            </a:pPr>
            <a:endParaRPr/>
          </a:p>
        </p:txBody>
      </p:sp>
      <p:sp>
        <p:nvSpPr>
          <p:cNvPr id="240" name="Numéro de diapositive"/>
          <p:cNvSpPr txBox="1">
            <a:spLocks noGrp="1"/>
          </p:cNvSpPr>
          <p:nvPr>
            <p:ph type="sldNum" sz="quarter" idx="2"/>
          </p:nvPr>
        </p:nvSpPr>
        <p:spPr>
          <a:xfrm>
            <a:off x="5892800" y="6172200"/>
            <a:ext cx="2844800" cy="368301"/>
          </a:xfrm>
          <a:prstGeom prst="rect">
            <a:avLst/>
          </a:prstGeom>
        </p:spPr>
        <p:txBody>
          <a:bodyPr lIns="45719" tIns="45719" rIns="45719" bIns="45719"/>
          <a:lstStyle>
            <a:lvl1pPr algn="r">
              <a:defRPr sz="1200">
                <a:solidFill>
                  <a:srgbClr val="888888"/>
                </a:solidFill>
                <a:latin typeface="+mj-lt"/>
                <a:ea typeface="+mj-ea"/>
                <a:cs typeface="+mj-cs"/>
                <a:sym typeface="Calibri"/>
              </a:defRPr>
            </a:lvl1p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ivider_1_Picture">
    <p:spTree>
      <p:nvGrpSpPr>
        <p:cNvPr id="1" name=""/>
        <p:cNvGrpSpPr/>
        <p:nvPr/>
      </p:nvGrpSpPr>
      <p:grpSpPr>
        <a:xfrm>
          <a:off x="0" y="0"/>
          <a:ext cx="0" cy="0"/>
          <a:chOff x="0" y="0"/>
          <a:chExt cx="0" cy="0"/>
        </a:xfrm>
      </p:grpSpPr>
      <p:sp>
        <p:nvSpPr>
          <p:cNvPr id="50" name="CLICK TO edit section title"/>
          <p:cNvSpPr txBox="1">
            <a:spLocks noGrp="1"/>
          </p:cNvSpPr>
          <p:nvPr>
            <p:ph type="title" hasCustomPrompt="1"/>
          </p:nvPr>
        </p:nvSpPr>
        <p:spPr>
          <a:xfrm>
            <a:off x="1344000" y="3350400"/>
            <a:ext cx="5280000" cy="1004507"/>
          </a:xfrm>
          <a:prstGeom prst="rect">
            <a:avLst/>
          </a:prstGeom>
        </p:spPr>
        <p:txBody>
          <a:bodyPr anchor="t">
            <a:normAutofit/>
          </a:bodyPr>
          <a:lstStyle>
            <a:lvl1pPr>
              <a:defRPr sz="4200" b="1">
                <a:latin typeface="Source Sans Pro"/>
                <a:ea typeface="Source Sans Pro"/>
                <a:cs typeface="Source Sans Pro"/>
                <a:sym typeface="Source Sans Pro"/>
              </a:defRPr>
            </a:lvl1pPr>
          </a:lstStyle>
          <a:p>
            <a:r>
              <a:t>CLICK TO edit section title</a:t>
            </a:r>
          </a:p>
        </p:txBody>
      </p:sp>
      <p:sp>
        <p:nvSpPr>
          <p:cNvPr id="51" name="Texte niveau 1…"/>
          <p:cNvSpPr txBox="1">
            <a:spLocks noGrp="1"/>
          </p:cNvSpPr>
          <p:nvPr>
            <p:ph type="body" sz="quarter" idx="1" hasCustomPrompt="1"/>
          </p:nvPr>
        </p:nvSpPr>
        <p:spPr>
          <a:xfrm>
            <a:off x="1344001" y="1828203"/>
            <a:ext cx="562656" cy="1161281"/>
          </a:xfrm>
          <a:prstGeom prst="rect">
            <a:avLst/>
          </a:prstGeom>
        </p:spPr>
        <p:txBody>
          <a:bodyPr anchor="b"/>
          <a:lstStyle>
            <a:lvl1pPr marL="914377" indent="-1154371">
              <a:lnSpc>
                <a:spcPct val="85000"/>
              </a:lnSpc>
              <a:spcBef>
                <a:spcPts val="0"/>
              </a:spcBef>
              <a:defRPr sz="8800" cap="all">
                <a:solidFill>
                  <a:srgbClr val="E9041E"/>
                </a:solidFill>
                <a:latin typeface="Montserrat ExtraBold"/>
                <a:ea typeface="Montserrat ExtraBold"/>
                <a:cs typeface="Montserrat ExtraBold"/>
                <a:sym typeface="Montserrat ExtraBold"/>
              </a:defRPr>
            </a:lvl1pPr>
            <a:lvl2pPr marL="1247967" indent="-1055972">
              <a:lnSpc>
                <a:spcPct val="85000"/>
              </a:lnSpc>
              <a:spcBef>
                <a:spcPts val="0"/>
              </a:spcBef>
              <a:defRPr sz="8800" cap="all">
                <a:solidFill>
                  <a:srgbClr val="E9041E"/>
                </a:solidFill>
                <a:latin typeface="Montserrat ExtraBold"/>
                <a:ea typeface="Montserrat ExtraBold"/>
                <a:cs typeface="Montserrat ExtraBold"/>
                <a:sym typeface="Montserrat ExtraBold"/>
              </a:defRPr>
            </a:lvl2pPr>
            <a:lvl3pPr marL="1439963" indent="-1055972">
              <a:lnSpc>
                <a:spcPct val="85000"/>
              </a:lnSpc>
              <a:spcBef>
                <a:spcPts val="0"/>
              </a:spcBef>
              <a:defRPr sz="8800" cap="all">
                <a:solidFill>
                  <a:srgbClr val="E9041E"/>
                </a:solidFill>
                <a:latin typeface="Montserrat ExtraBold"/>
                <a:ea typeface="Montserrat ExtraBold"/>
                <a:cs typeface="Montserrat ExtraBold"/>
                <a:sym typeface="Montserrat ExtraBold"/>
              </a:defRPr>
            </a:lvl3pPr>
            <a:lvl4pPr marL="1631958" indent="-1055972">
              <a:lnSpc>
                <a:spcPct val="85000"/>
              </a:lnSpc>
              <a:spcBef>
                <a:spcPts val="0"/>
              </a:spcBef>
              <a:defRPr sz="8800" cap="all">
                <a:solidFill>
                  <a:srgbClr val="E9041E"/>
                </a:solidFill>
                <a:latin typeface="Montserrat ExtraBold"/>
                <a:ea typeface="Montserrat ExtraBold"/>
                <a:cs typeface="Montserrat ExtraBold"/>
                <a:sym typeface="Montserrat ExtraBold"/>
              </a:defRPr>
            </a:lvl4pPr>
            <a:lvl5pPr marL="914377" indent="-914377">
              <a:lnSpc>
                <a:spcPct val="85000"/>
              </a:lnSpc>
              <a:spcBef>
                <a:spcPts val="0"/>
              </a:spcBef>
              <a:defRPr sz="8800" cap="all">
                <a:solidFill>
                  <a:srgbClr val="E9041E"/>
                </a:solidFill>
                <a:latin typeface="Montserrat ExtraBold"/>
                <a:ea typeface="Montserrat ExtraBold"/>
                <a:cs typeface="Montserrat ExtraBold"/>
                <a:sym typeface="Montserrat ExtraBold"/>
              </a:defRPr>
            </a:lvl5pPr>
          </a:lstStyle>
          <a:p>
            <a:r>
              <a:t>#</a:t>
            </a:r>
          </a:p>
          <a:p>
            <a:pPr lvl="1"/>
            <a:endParaRPr/>
          </a:p>
          <a:p>
            <a:pPr lvl="2"/>
            <a:endParaRPr/>
          </a:p>
          <a:p>
            <a:pPr lvl="3"/>
            <a:endParaRPr/>
          </a:p>
          <a:p>
            <a:pPr lvl="4"/>
            <a:endParaRPr/>
          </a:p>
        </p:txBody>
      </p:sp>
      <p:sp>
        <p:nvSpPr>
          <p:cNvPr id="52" name="Picture Placeholder"/>
          <p:cNvSpPr>
            <a:spLocks noGrp="1"/>
          </p:cNvSpPr>
          <p:nvPr>
            <p:ph type="pic" idx="21"/>
          </p:nvPr>
        </p:nvSpPr>
        <p:spPr>
          <a:xfrm>
            <a:off x="6911999" y="0"/>
            <a:ext cx="5280001" cy="6858000"/>
          </a:xfrm>
          <a:prstGeom prst="rect">
            <a:avLst/>
          </a:prstGeom>
        </p:spPr>
        <p:txBody>
          <a:bodyPr lIns="91439" tIns="45719" rIns="91439" bIns="45719">
            <a:noAutofit/>
          </a:bodyPr>
          <a:lstStyle/>
          <a:p>
            <a:endParaRPr/>
          </a:p>
        </p:txBody>
      </p:sp>
      <p:pic>
        <p:nvPicPr>
          <p:cNvPr id="53" name="Picture 6" descr="Picture 6"/>
          <p:cNvPicPr>
            <a:picLocks noChangeAspect="1"/>
          </p:cNvPicPr>
          <p:nvPr/>
        </p:nvPicPr>
        <p:blipFill>
          <a:blip r:embed="rId2"/>
          <a:stretch>
            <a:fillRect/>
          </a:stretch>
        </p:blipFill>
        <p:spPr>
          <a:xfrm>
            <a:off x="1344000" y="6155351"/>
            <a:ext cx="2398185" cy="468372"/>
          </a:xfrm>
          <a:prstGeom prst="rect">
            <a:avLst/>
          </a:prstGeom>
          <a:ln w="12700">
            <a:miter lim="400000"/>
          </a:ln>
        </p:spPr>
      </p:pic>
      <p:sp>
        <p:nvSpPr>
          <p:cNvPr id="54" name="Rectangle 7"/>
          <p:cNvSpPr/>
          <p:nvPr/>
        </p:nvSpPr>
        <p:spPr>
          <a:xfrm>
            <a:off x="516870" y="3000000"/>
            <a:ext cx="4272002" cy="120001"/>
          </a:xfrm>
          <a:prstGeom prst="rect">
            <a:avLst/>
          </a:prstGeom>
          <a:solidFill>
            <a:srgbClr val="E9041E"/>
          </a:solidFill>
          <a:ln w="12700">
            <a:miter lim="400000"/>
          </a:ln>
        </p:spPr>
        <p:txBody>
          <a:bodyPr lIns="0" tIns="0" rIns="0" bIns="0" anchor="ctr"/>
          <a:lstStyle/>
          <a:p>
            <a:pPr algn="ctr">
              <a:defRPr sz="1200">
                <a:solidFill>
                  <a:srgbClr val="FFFFFF"/>
                </a:solidFill>
                <a:latin typeface="Quicksand Medium"/>
                <a:ea typeface="Quicksand Medium"/>
                <a:cs typeface="Quicksand Medium"/>
                <a:sym typeface="Quicksand Light"/>
              </a:defRPr>
            </a:pPr>
            <a:endParaRPr/>
          </a:p>
        </p:txBody>
      </p:sp>
      <p:sp>
        <p:nvSpPr>
          <p:cNvPr id="55" name="Numéro de diapositive"/>
          <p:cNvSpPr txBox="1">
            <a:spLocks noGrp="1"/>
          </p:cNvSpPr>
          <p:nvPr>
            <p:ph type="sldNum" sz="quarter" idx="2"/>
          </p:nvPr>
        </p:nvSpPr>
        <p:spPr>
          <a:xfrm>
            <a:off x="5892800" y="6172200"/>
            <a:ext cx="2844800" cy="368301"/>
          </a:xfrm>
          <a:prstGeom prst="rect">
            <a:avLst/>
          </a:prstGeom>
        </p:spPr>
        <p:txBody>
          <a:bodyPr lIns="45719" tIns="45719" rIns="45719" bIns="45719"/>
          <a:lstStyle>
            <a:lvl1pPr algn="r">
              <a:defRPr sz="1200"/>
            </a:lvl1p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ivider_2_Color">
    <p:spTree>
      <p:nvGrpSpPr>
        <p:cNvPr id="1" name=""/>
        <p:cNvGrpSpPr/>
        <p:nvPr/>
      </p:nvGrpSpPr>
      <p:grpSpPr>
        <a:xfrm>
          <a:off x="0" y="0"/>
          <a:ext cx="0" cy="0"/>
          <a:chOff x="0" y="0"/>
          <a:chExt cx="0" cy="0"/>
        </a:xfrm>
      </p:grpSpPr>
      <p:sp>
        <p:nvSpPr>
          <p:cNvPr id="62" name="CLICK TO edit section title"/>
          <p:cNvSpPr txBox="1">
            <a:spLocks noGrp="1"/>
          </p:cNvSpPr>
          <p:nvPr>
            <p:ph type="title" hasCustomPrompt="1"/>
          </p:nvPr>
        </p:nvSpPr>
        <p:spPr>
          <a:xfrm>
            <a:off x="1055999" y="2210437"/>
            <a:ext cx="5280001" cy="1006367"/>
          </a:xfrm>
          <a:prstGeom prst="rect">
            <a:avLst/>
          </a:prstGeom>
        </p:spPr>
        <p:txBody>
          <a:bodyPr>
            <a:normAutofit/>
          </a:bodyPr>
          <a:lstStyle>
            <a:lvl1pPr>
              <a:defRPr sz="4200" b="1">
                <a:solidFill>
                  <a:srgbClr val="010101"/>
                </a:solidFill>
              </a:defRPr>
            </a:lvl1pPr>
          </a:lstStyle>
          <a:p>
            <a:r>
              <a:t>CLICK TO edit section title</a:t>
            </a:r>
          </a:p>
        </p:txBody>
      </p:sp>
      <p:sp>
        <p:nvSpPr>
          <p:cNvPr id="63" name="Texte niveau 1…"/>
          <p:cNvSpPr txBox="1">
            <a:spLocks noGrp="1"/>
          </p:cNvSpPr>
          <p:nvPr>
            <p:ph type="body" sz="quarter" idx="1" hasCustomPrompt="1"/>
          </p:nvPr>
        </p:nvSpPr>
        <p:spPr>
          <a:xfrm>
            <a:off x="1055999" y="3637355"/>
            <a:ext cx="5280001" cy="332400"/>
          </a:xfrm>
          <a:prstGeom prst="rect">
            <a:avLst/>
          </a:prstGeom>
        </p:spPr>
        <p:txBody>
          <a:bodyPr/>
          <a:lstStyle>
            <a:lvl1pPr>
              <a:spcBef>
                <a:spcPts val="500"/>
              </a:spcBef>
              <a:defRPr sz="2400" b="0"/>
            </a:lvl1pPr>
            <a:lvl2pPr marL="0" indent="0">
              <a:spcBef>
                <a:spcPts val="500"/>
              </a:spcBef>
              <a:buSzTx/>
              <a:buNone/>
              <a:defRPr sz="2400" b="0"/>
            </a:lvl2pPr>
            <a:lvl3pPr marL="0" indent="1219169">
              <a:spcBef>
                <a:spcPts val="500"/>
              </a:spcBef>
              <a:buSzTx/>
              <a:buNone/>
              <a:defRPr sz="2400" b="0"/>
            </a:lvl3pPr>
            <a:lvl4pPr marL="0" indent="1828754">
              <a:spcBef>
                <a:spcPts val="500"/>
              </a:spcBef>
              <a:buSzTx/>
              <a:buNone/>
              <a:defRPr sz="2400" b="0"/>
            </a:lvl4pPr>
            <a:lvl5pPr indent="2438338">
              <a:spcBef>
                <a:spcPts val="500"/>
              </a:spcBef>
              <a:defRPr sz="2400" b="0"/>
            </a:lvl5pPr>
          </a:lstStyle>
          <a:p>
            <a:r>
              <a:t>Click to edit subsection title</a:t>
            </a:r>
          </a:p>
          <a:p>
            <a:pPr lvl="1"/>
            <a:endParaRPr/>
          </a:p>
          <a:p>
            <a:pPr lvl="2"/>
            <a:endParaRPr/>
          </a:p>
          <a:p>
            <a:pPr lvl="3"/>
            <a:endParaRPr/>
          </a:p>
          <a:p>
            <a:pPr lvl="4"/>
            <a:endParaRPr/>
          </a:p>
        </p:txBody>
      </p:sp>
      <p:sp>
        <p:nvSpPr>
          <p:cNvPr id="64" name="Rectangle 11"/>
          <p:cNvSpPr/>
          <p:nvPr/>
        </p:nvSpPr>
        <p:spPr>
          <a:xfrm>
            <a:off x="6911999" y="0"/>
            <a:ext cx="5280001" cy="6859200"/>
          </a:xfrm>
          <a:prstGeom prst="rect">
            <a:avLst/>
          </a:prstGeom>
          <a:solidFill>
            <a:srgbClr val="E9041E"/>
          </a:solidFill>
          <a:ln w="12700">
            <a:miter lim="400000"/>
          </a:ln>
        </p:spPr>
        <p:txBody>
          <a:bodyPr lIns="0" tIns="0" rIns="0" bIns="0" anchor="ctr"/>
          <a:lstStyle/>
          <a:p>
            <a:pPr algn="ctr">
              <a:defRPr sz="1200">
                <a:solidFill>
                  <a:srgbClr val="FFFFFF"/>
                </a:solidFill>
              </a:defRPr>
            </a:pPr>
            <a:endParaRPr/>
          </a:p>
        </p:txBody>
      </p:sp>
      <p:sp>
        <p:nvSpPr>
          <p:cNvPr id="65" name="Rectangle 7"/>
          <p:cNvSpPr/>
          <p:nvPr/>
        </p:nvSpPr>
        <p:spPr>
          <a:xfrm>
            <a:off x="516871" y="3322651"/>
            <a:ext cx="6957708" cy="120001"/>
          </a:xfrm>
          <a:prstGeom prst="rect">
            <a:avLst/>
          </a:prstGeom>
          <a:solidFill>
            <a:srgbClr val="010101"/>
          </a:solidFill>
          <a:ln w="12700">
            <a:miter lim="400000"/>
          </a:ln>
        </p:spPr>
        <p:txBody>
          <a:bodyPr lIns="0" tIns="0" rIns="0" bIns="0" anchor="ctr"/>
          <a:lstStyle/>
          <a:p>
            <a:pPr algn="ctr">
              <a:defRPr sz="1200">
                <a:solidFill>
                  <a:srgbClr val="FFFFFF"/>
                </a:solidFill>
                <a:latin typeface="Quicksand Medium"/>
                <a:ea typeface="Quicksand Medium"/>
                <a:cs typeface="Quicksand Medium"/>
                <a:sym typeface="Quicksand Light"/>
              </a:defRPr>
            </a:pPr>
            <a:endParaRPr/>
          </a:p>
        </p:txBody>
      </p:sp>
      <p:pic>
        <p:nvPicPr>
          <p:cNvPr id="66" name="Picture 6" descr="Picture 6"/>
          <p:cNvPicPr>
            <a:picLocks noChangeAspect="1"/>
          </p:cNvPicPr>
          <p:nvPr/>
        </p:nvPicPr>
        <p:blipFill>
          <a:blip r:embed="rId2"/>
          <a:stretch>
            <a:fillRect/>
          </a:stretch>
        </p:blipFill>
        <p:spPr>
          <a:xfrm>
            <a:off x="1055999" y="6155351"/>
            <a:ext cx="2398186" cy="468372"/>
          </a:xfrm>
          <a:prstGeom prst="rect">
            <a:avLst/>
          </a:prstGeom>
          <a:ln w="12700">
            <a:miter lim="400000"/>
          </a:ln>
        </p:spPr>
      </p:pic>
      <p:sp>
        <p:nvSpPr>
          <p:cNvPr id="67" name="Numéro de diapositive"/>
          <p:cNvSpPr txBox="1">
            <a:spLocks noGrp="1"/>
          </p:cNvSpPr>
          <p:nvPr>
            <p:ph type="sldNum" sz="quarter" idx="2"/>
          </p:nvPr>
        </p:nvSpPr>
        <p:spPr>
          <a:xfrm>
            <a:off x="5892800" y="6172200"/>
            <a:ext cx="2844800" cy="368301"/>
          </a:xfrm>
          <a:prstGeom prst="rect">
            <a:avLst/>
          </a:prstGeom>
        </p:spPr>
        <p:txBody>
          <a:bodyPr lIns="45719" tIns="45719" rIns="45719" bIns="45719"/>
          <a:lstStyle>
            <a:lvl1pPr algn="r">
              <a:defRPr sz="1200"/>
            </a:lvl1p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Divider_2_Picture">
    <p:spTree>
      <p:nvGrpSpPr>
        <p:cNvPr id="1" name=""/>
        <p:cNvGrpSpPr/>
        <p:nvPr/>
      </p:nvGrpSpPr>
      <p:grpSpPr>
        <a:xfrm>
          <a:off x="0" y="0"/>
          <a:ext cx="0" cy="0"/>
          <a:chOff x="0" y="0"/>
          <a:chExt cx="0" cy="0"/>
        </a:xfrm>
      </p:grpSpPr>
      <p:sp>
        <p:nvSpPr>
          <p:cNvPr id="74" name="CLICK TO edit section title"/>
          <p:cNvSpPr txBox="1">
            <a:spLocks noGrp="1"/>
          </p:cNvSpPr>
          <p:nvPr>
            <p:ph type="title" hasCustomPrompt="1"/>
          </p:nvPr>
        </p:nvSpPr>
        <p:spPr>
          <a:xfrm>
            <a:off x="1055999" y="2212237"/>
            <a:ext cx="5520001" cy="1006367"/>
          </a:xfrm>
          <a:prstGeom prst="rect">
            <a:avLst/>
          </a:prstGeom>
        </p:spPr>
        <p:txBody>
          <a:bodyPr>
            <a:normAutofit/>
          </a:bodyPr>
          <a:lstStyle>
            <a:lvl1pPr>
              <a:defRPr sz="4200" b="1"/>
            </a:lvl1pPr>
          </a:lstStyle>
          <a:p>
            <a:r>
              <a:t>CLICK TO edit section title</a:t>
            </a:r>
          </a:p>
        </p:txBody>
      </p:sp>
      <p:sp>
        <p:nvSpPr>
          <p:cNvPr id="75" name="Texte niveau 1…"/>
          <p:cNvSpPr txBox="1">
            <a:spLocks noGrp="1"/>
          </p:cNvSpPr>
          <p:nvPr>
            <p:ph type="body" sz="quarter" idx="1" hasCustomPrompt="1"/>
          </p:nvPr>
        </p:nvSpPr>
        <p:spPr>
          <a:xfrm>
            <a:off x="1055999" y="3638401"/>
            <a:ext cx="5520001" cy="332400"/>
          </a:xfrm>
          <a:prstGeom prst="rect">
            <a:avLst/>
          </a:prstGeom>
        </p:spPr>
        <p:txBody>
          <a:bodyPr/>
          <a:lstStyle>
            <a:lvl1pPr>
              <a:spcBef>
                <a:spcPts val="500"/>
              </a:spcBef>
              <a:defRPr sz="2400" b="0"/>
            </a:lvl1pPr>
            <a:lvl2pPr marL="0" indent="0">
              <a:spcBef>
                <a:spcPts val="500"/>
              </a:spcBef>
              <a:buSzTx/>
              <a:buNone/>
              <a:defRPr sz="2400" b="0"/>
            </a:lvl2pPr>
            <a:lvl3pPr marL="0" indent="1219169">
              <a:spcBef>
                <a:spcPts val="500"/>
              </a:spcBef>
              <a:buSzTx/>
              <a:buNone/>
              <a:defRPr sz="2400" b="0"/>
            </a:lvl3pPr>
            <a:lvl4pPr marL="0" indent="1828754">
              <a:spcBef>
                <a:spcPts val="500"/>
              </a:spcBef>
              <a:buSzTx/>
              <a:buNone/>
              <a:defRPr sz="2400" b="0"/>
            </a:lvl4pPr>
            <a:lvl5pPr indent="2438338">
              <a:spcBef>
                <a:spcPts val="500"/>
              </a:spcBef>
              <a:defRPr sz="2400" b="0"/>
            </a:lvl5pPr>
          </a:lstStyle>
          <a:p>
            <a:r>
              <a:t>Click to edit subsection title</a:t>
            </a:r>
          </a:p>
          <a:p>
            <a:pPr lvl="1"/>
            <a:endParaRPr/>
          </a:p>
          <a:p>
            <a:pPr lvl="2"/>
            <a:endParaRPr/>
          </a:p>
          <a:p>
            <a:pPr lvl="3"/>
            <a:endParaRPr/>
          </a:p>
          <a:p>
            <a:pPr lvl="4"/>
            <a:endParaRPr/>
          </a:p>
        </p:txBody>
      </p:sp>
      <p:sp>
        <p:nvSpPr>
          <p:cNvPr id="76" name="Picture Placeholder"/>
          <p:cNvSpPr>
            <a:spLocks noGrp="1"/>
          </p:cNvSpPr>
          <p:nvPr>
            <p:ph type="pic" idx="21"/>
          </p:nvPr>
        </p:nvSpPr>
        <p:spPr>
          <a:xfrm>
            <a:off x="6911999" y="0"/>
            <a:ext cx="5280001" cy="6858000"/>
          </a:xfrm>
          <a:prstGeom prst="rect">
            <a:avLst/>
          </a:prstGeom>
        </p:spPr>
        <p:txBody>
          <a:bodyPr lIns="91439" tIns="45719" rIns="91439" bIns="45719">
            <a:noAutofit/>
          </a:bodyPr>
          <a:lstStyle/>
          <a:p>
            <a:endParaRPr/>
          </a:p>
        </p:txBody>
      </p:sp>
      <p:pic>
        <p:nvPicPr>
          <p:cNvPr id="77" name="Picture 5" descr="Picture 5"/>
          <p:cNvPicPr>
            <a:picLocks noChangeAspect="1"/>
          </p:cNvPicPr>
          <p:nvPr/>
        </p:nvPicPr>
        <p:blipFill>
          <a:blip r:embed="rId2"/>
          <a:stretch>
            <a:fillRect/>
          </a:stretch>
        </p:blipFill>
        <p:spPr>
          <a:xfrm>
            <a:off x="1055999" y="6155351"/>
            <a:ext cx="2398186" cy="468372"/>
          </a:xfrm>
          <a:prstGeom prst="rect">
            <a:avLst/>
          </a:prstGeom>
          <a:ln w="12700">
            <a:miter lim="400000"/>
          </a:ln>
        </p:spPr>
      </p:pic>
      <p:sp>
        <p:nvSpPr>
          <p:cNvPr id="78" name="Rectangle 6"/>
          <p:cNvSpPr/>
          <p:nvPr/>
        </p:nvSpPr>
        <p:spPr>
          <a:xfrm>
            <a:off x="516870" y="3322651"/>
            <a:ext cx="4272002" cy="120001"/>
          </a:xfrm>
          <a:prstGeom prst="rect">
            <a:avLst/>
          </a:prstGeom>
          <a:solidFill>
            <a:srgbClr val="E9041E"/>
          </a:solidFill>
          <a:ln w="12700">
            <a:miter lim="400000"/>
          </a:ln>
        </p:spPr>
        <p:txBody>
          <a:bodyPr lIns="0" tIns="0" rIns="0" bIns="0" anchor="ctr"/>
          <a:lstStyle/>
          <a:p>
            <a:pPr algn="ctr">
              <a:defRPr sz="1200">
                <a:solidFill>
                  <a:srgbClr val="FFFFFF"/>
                </a:solidFill>
                <a:latin typeface="Quicksand Medium"/>
                <a:ea typeface="Quicksand Medium"/>
                <a:cs typeface="Quicksand Medium"/>
                <a:sym typeface="Quicksand Light"/>
              </a:defRPr>
            </a:pPr>
            <a:endParaRPr/>
          </a:p>
        </p:txBody>
      </p:sp>
      <p:sp>
        <p:nvSpPr>
          <p:cNvPr id="79" name="Numéro de diapositive"/>
          <p:cNvSpPr txBox="1">
            <a:spLocks noGrp="1"/>
          </p:cNvSpPr>
          <p:nvPr>
            <p:ph type="sldNum" sz="quarter" idx="2"/>
          </p:nvPr>
        </p:nvSpPr>
        <p:spPr>
          <a:xfrm>
            <a:off x="5892800" y="6172200"/>
            <a:ext cx="2844800" cy="368301"/>
          </a:xfrm>
          <a:prstGeom prst="rect">
            <a:avLst/>
          </a:prstGeom>
        </p:spPr>
        <p:txBody>
          <a:bodyPr lIns="45719" tIns="45719" rIns="45719" bIns="45719"/>
          <a:lstStyle>
            <a:lvl1pPr algn="r">
              <a:defRPr sz="1200"/>
            </a:lvl1p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Slide_Title">
    <p:spTree>
      <p:nvGrpSpPr>
        <p:cNvPr id="1" name=""/>
        <p:cNvGrpSpPr/>
        <p:nvPr/>
      </p:nvGrpSpPr>
      <p:grpSpPr>
        <a:xfrm>
          <a:off x="0" y="0"/>
          <a:ext cx="0" cy="0"/>
          <a:chOff x="0" y="0"/>
          <a:chExt cx="0" cy="0"/>
        </a:xfrm>
      </p:grpSpPr>
      <p:sp>
        <p:nvSpPr>
          <p:cNvPr id="86" name="Numéro de diapositive"/>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87" name="Logo SG" descr="Logo SG"/>
          <p:cNvPicPr>
            <a:picLocks noChangeAspect="1"/>
          </p:cNvPicPr>
          <p:nvPr/>
        </p:nvPicPr>
        <p:blipFill>
          <a:blip r:embed="rId2"/>
          <a:stretch>
            <a:fillRect/>
          </a:stretch>
        </p:blipFill>
        <p:spPr>
          <a:xfrm>
            <a:off x="433917" y="6264564"/>
            <a:ext cx="1467909" cy="299201"/>
          </a:xfrm>
          <a:prstGeom prst="rect">
            <a:avLst/>
          </a:prstGeom>
          <a:ln w="12700">
            <a:miter lim="400000"/>
          </a:ln>
        </p:spPr>
      </p:pic>
      <p:sp>
        <p:nvSpPr>
          <p:cNvPr id="88" name="Click to add title"/>
          <p:cNvSpPr txBox="1">
            <a:spLocks noGrp="1"/>
          </p:cNvSpPr>
          <p:nvPr>
            <p:ph type="title" hasCustomPrompt="1"/>
          </p:nvPr>
        </p:nvSpPr>
        <p:spPr>
          <a:xfrm>
            <a:off x="433916" y="472753"/>
            <a:ext cx="11328001" cy="321179"/>
          </a:xfrm>
          <a:prstGeom prst="rect">
            <a:avLst/>
          </a:prstGeom>
        </p:spPr>
        <p:txBody>
          <a:bodyPr>
            <a:normAutofit/>
          </a:bodyPr>
          <a:lstStyle/>
          <a:p>
            <a:r>
              <a:t>Click to add title</a:t>
            </a:r>
          </a:p>
        </p:txBody>
      </p:sp>
      <p:sp>
        <p:nvSpPr>
          <p:cNvPr id="89" name="Texte niveau 1…"/>
          <p:cNvSpPr txBox="1">
            <a:spLocks noGrp="1"/>
          </p:cNvSpPr>
          <p:nvPr>
            <p:ph type="body" sz="quarter" idx="1" hasCustomPrompt="1"/>
          </p:nvPr>
        </p:nvSpPr>
        <p:spPr>
          <a:xfrm>
            <a:off x="431999" y="6026544"/>
            <a:ext cx="11328002" cy="165555"/>
          </a:xfrm>
          <a:prstGeom prst="rect">
            <a:avLst/>
          </a:prstGeom>
        </p:spPr>
        <p:txBody>
          <a:bodyPr anchor="b"/>
          <a:lstStyle>
            <a:lvl1pPr marL="2116" indent="-2116">
              <a:spcBef>
                <a:spcPts val="0"/>
              </a:spcBef>
              <a:defRPr sz="900" b="0" i="1"/>
            </a:lvl1pPr>
            <a:lvl2pPr marL="2116" indent="-2116">
              <a:spcBef>
                <a:spcPts val="0"/>
              </a:spcBef>
              <a:buSzTx/>
              <a:buNone/>
              <a:defRPr sz="900" b="0" i="1"/>
            </a:lvl2pPr>
            <a:lvl3pPr marL="2116" indent="381874">
              <a:spcBef>
                <a:spcPts val="0"/>
              </a:spcBef>
              <a:buSzTx/>
              <a:buNone/>
              <a:defRPr sz="900" b="0" i="1"/>
            </a:lvl3pPr>
            <a:lvl4pPr marL="2116" indent="573868">
              <a:spcBef>
                <a:spcPts val="0"/>
              </a:spcBef>
              <a:buSzTx/>
              <a:buNone/>
              <a:defRPr sz="900" b="0" i="1"/>
            </a:lvl4pPr>
            <a:lvl5pPr marL="2116" indent="-2116">
              <a:spcBef>
                <a:spcPts val="0"/>
              </a:spcBef>
              <a:defRPr sz="900" b="0" i="1"/>
            </a:lvl5pPr>
          </a:lstStyle>
          <a:p>
            <a:r>
              <a:t>Click to add sources</a:t>
            </a:r>
          </a:p>
          <a:p>
            <a:pPr lvl="1"/>
            <a:endParaRPr/>
          </a:p>
          <a:p>
            <a:pPr lvl="2"/>
            <a:endParaRPr/>
          </a:p>
          <a:p>
            <a:pPr lvl="3"/>
            <a:endParaRPr/>
          </a:p>
          <a:p>
            <a:pPr lvl="4"/>
            <a:endParaRPr/>
          </a:p>
        </p:txBody>
      </p:sp>
      <p:sp>
        <p:nvSpPr>
          <p:cNvPr id="90" name="Rectangle 6"/>
          <p:cNvSpPr/>
          <p:nvPr/>
        </p:nvSpPr>
        <p:spPr>
          <a:xfrm>
            <a:off x="191999" y="863999"/>
            <a:ext cx="2688002" cy="72001"/>
          </a:xfrm>
          <a:prstGeom prst="rect">
            <a:avLst/>
          </a:prstGeom>
          <a:solidFill>
            <a:srgbClr val="E9041E"/>
          </a:solidFill>
          <a:ln w="12700">
            <a:miter lim="400000"/>
          </a:ln>
        </p:spPr>
        <p:txBody>
          <a:bodyPr lIns="0" tIns="0" rIns="0" bIns="0" anchor="ctr"/>
          <a:lstStyle/>
          <a:p>
            <a:pPr algn="ctr">
              <a:defRPr sz="1200">
                <a:solidFill>
                  <a:srgbClr val="FFFFFF"/>
                </a:solidFill>
                <a:latin typeface="Quicksand Medium"/>
                <a:ea typeface="Quicksand Medium"/>
                <a:cs typeface="Quicksand Medium"/>
                <a:sym typeface="Quicksand Light"/>
              </a:defRPr>
            </a:pPr>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Slide_Contents">
    <p:spTree>
      <p:nvGrpSpPr>
        <p:cNvPr id="1" name=""/>
        <p:cNvGrpSpPr/>
        <p:nvPr/>
      </p:nvGrpSpPr>
      <p:grpSpPr>
        <a:xfrm>
          <a:off x="0" y="0"/>
          <a:ext cx="0" cy="0"/>
          <a:chOff x="0" y="0"/>
          <a:chExt cx="0" cy="0"/>
        </a:xfrm>
      </p:grpSpPr>
      <p:sp>
        <p:nvSpPr>
          <p:cNvPr id="97" name="Numéro de diapositive"/>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98" name="Logo SG" descr="Logo SG"/>
          <p:cNvPicPr>
            <a:picLocks noChangeAspect="1"/>
          </p:cNvPicPr>
          <p:nvPr/>
        </p:nvPicPr>
        <p:blipFill>
          <a:blip r:embed="rId2"/>
          <a:stretch>
            <a:fillRect/>
          </a:stretch>
        </p:blipFill>
        <p:spPr>
          <a:xfrm>
            <a:off x="433917" y="6264564"/>
            <a:ext cx="1467909" cy="299201"/>
          </a:xfrm>
          <a:prstGeom prst="rect">
            <a:avLst/>
          </a:prstGeom>
          <a:ln w="12700">
            <a:miter lim="400000"/>
          </a:ln>
        </p:spPr>
      </p:pic>
      <p:sp>
        <p:nvSpPr>
          <p:cNvPr id="99" name="Click to add title"/>
          <p:cNvSpPr txBox="1">
            <a:spLocks noGrp="1"/>
          </p:cNvSpPr>
          <p:nvPr>
            <p:ph type="title" hasCustomPrompt="1"/>
          </p:nvPr>
        </p:nvSpPr>
        <p:spPr>
          <a:xfrm>
            <a:off x="431999" y="472753"/>
            <a:ext cx="11328002" cy="321179"/>
          </a:xfrm>
          <a:prstGeom prst="rect">
            <a:avLst/>
          </a:prstGeom>
        </p:spPr>
        <p:txBody>
          <a:bodyPr>
            <a:normAutofit/>
          </a:bodyPr>
          <a:lstStyle/>
          <a:p>
            <a:r>
              <a:t>Click to add title</a:t>
            </a:r>
          </a:p>
        </p:txBody>
      </p:sp>
      <p:sp>
        <p:nvSpPr>
          <p:cNvPr id="100" name="Texte niveau 1…"/>
          <p:cNvSpPr txBox="1">
            <a:spLocks noGrp="1"/>
          </p:cNvSpPr>
          <p:nvPr>
            <p:ph type="body" sz="quarter" idx="1" hasCustomPrompt="1"/>
          </p:nvPr>
        </p:nvSpPr>
        <p:spPr>
          <a:xfrm>
            <a:off x="431999" y="6026544"/>
            <a:ext cx="11328002" cy="165555"/>
          </a:xfrm>
          <a:prstGeom prst="rect">
            <a:avLst/>
          </a:prstGeom>
        </p:spPr>
        <p:txBody>
          <a:bodyPr anchor="b"/>
          <a:lstStyle>
            <a:lvl1pPr marL="2116" indent="-2116">
              <a:spcBef>
                <a:spcPts val="0"/>
              </a:spcBef>
              <a:defRPr sz="900" b="0" i="1"/>
            </a:lvl1pPr>
            <a:lvl2pPr marL="2116" indent="-2116">
              <a:spcBef>
                <a:spcPts val="0"/>
              </a:spcBef>
              <a:buSzTx/>
              <a:buNone/>
              <a:defRPr sz="900" b="0" i="1"/>
            </a:lvl2pPr>
            <a:lvl3pPr marL="2116" indent="381874">
              <a:spcBef>
                <a:spcPts val="0"/>
              </a:spcBef>
              <a:buSzTx/>
              <a:buNone/>
              <a:defRPr sz="900" b="0" i="1"/>
            </a:lvl3pPr>
            <a:lvl4pPr marL="2116" indent="573868">
              <a:spcBef>
                <a:spcPts val="0"/>
              </a:spcBef>
              <a:buSzTx/>
              <a:buNone/>
              <a:defRPr sz="900" b="0" i="1"/>
            </a:lvl4pPr>
            <a:lvl5pPr marL="2116" indent="-2116">
              <a:spcBef>
                <a:spcPts val="0"/>
              </a:spcBef>
              <a:defRPr sz="900" b="0" i="1"/>
            </a:lvl5pPr>
          </a:lstStyle>
          <a:p>
            <a:r>
              <a:t>Click to add sources</a:t>
            </a:r>
          </a:p>
          <a:p>
            <a:pPr lvl="1"/>
            <a:endParaRPr/>
          </a:p>
          <a:p>
            <a:pPr lvl="2"/>
            <a:endParaRPr/>
          </a:p>
          <a:p>
            <a:pPr lvl="3"/>
            <a:endParaRPr/>
          </a:p>
          <a:p>
            <a:pPr lvl="4"/>
            <a:endParaRPr/>
          </a:p>
        </p:txBody>
      </p:sp>
      <p:sp>
        <p:nvSpPr>
          <p:cNvPr id="101" name="Rectangle 9"/>
          <p:cNvSpPr/>
          <p:nvPr/>
        </p:nvSpPr>
        <p:spPr>
          <a:xfrm>
            <a:off x="191999" y="863999"/>
            <a:ext cx="2688002" cy="72001"/>
          </a:xfrm>
          <a:prstGeom prst="rect">
            <a:avLst/>
          </a:prstGeom>
          <a:solidFill>
            <a:srgbClr val="E9041E"/>
          </a:solidFill>
          <a:ln w="12700">
            <a:miter lim="400000"/>
          </a:ln>
        </p:spPr>
        <p:txBody>
          <a:bodyPr lIns="0" tIns="0" rIns="0" bIns="0" anchor="ctr"/>
          <a:lstStyle/>
          <a:p>
            <a:pPr algn="ctr">
              <a:defRPr sz="1200">
                <a:solidFill>
                  <a:srgbClr val="FFFFFF"/>
                </a:solidFill>
                <a:latin typeface="Quicksand Medium"/>
                <a:ea typeface="Quicksand Medium"/>
                <a:cs typeface="Quicksand Medium"/>
                <a:sym typeface="Quicksand Light"/>
              </a:defRPr>
            </a:pPr>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Slide_Chart">
    <p:spTree>
      <p:nvGrpSpPr>
        <p:cNvPr id="1" name=""/>
        <p:cNvGrpSpPr/>
        <p:nvPr/>
      </p:nvGrpSpPr>
      <p:grpSpPr>
        <a:xfrm>
          <a:off x="0" y="0"/>
          <a:ext cx="0" cy="0"/>
          <a:chOff x="0" y="0"/>
          <a:chExt cx="0" cy="0"/>
        </a:xfrm>
      </p:grpSpPr>
      <p:sp>
        <p:nvSpPr>
          <p:cNvPr id="108" name="Numéro de diapositive"/>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109" name="Logo SG" descr="Logo SG"/>
          <p:cNvPicPr>
            <a:picLocks noChangeAspect="1"/>
          </p:cNvPicPr>
          <p:nvPr/>
        </p:nvPicPr>
        <p:blipFill>
          <a:blip r:embed="rId2"/>
          <a:stretch>
            <a:fillRect/>
          </a:stretch>
        </p:blipFill>
        <p:spPr>
          <a:xfrm>
            <a:off x="433917" y="6264564"/>
            <a:ext cx="1467909" cy="299201"/>
          </a:xfrm>
          <a:prstGeom prst="rect">
            <a:avLst/>
          </a:prstGeom>
          <a:ln w="12700">
            <a:miter lim="400000"/>
          </a:ln>
        </p:spPr>
      </p:pic>
      <p:sp>
        <p:nvSpPr>
          <p:cNvPr id="110" name="Click to add title"/>
          <p:cNvSpPr txBox="1">
            <a:spLocks noGrp="1"/>
          </p:cNvSpPr>
          <p:nvPr>
            <p:ph type="title" hasCustomPrompt="1"/>
          </p:nvPr>
        </p:nvSpPr>
        <p:spPr>
          <a:xfrm>
            <a:off x="433914" y="472753"/>
            <a:ext cx="11328404" cy="321179"/>
          </a:xfrm>
          <a:prstGeom prst="rect">
            <a:avLst/>
          </a:prstGeom>
        </p:spPr>
        <p:txBody>
          <a:bodyPr>
            <a:normAutofit/>
          </a:bodyPr>
          <a:lstStyle/>
          <a:p>
            <a:r>
              <a:t>Click to add title</a:t>
            </a:r>
          </a:p>
        </p:txBody>
      </p:sp>
      <p:sp>
        <p:nvSpPr>
          <p:cNvPr id="111" name="Texte niveau 1…"/>
          <p:cNvSpPr txBox="1">
            <a:spLocks noGrp="1"/>
          </p:cNvSpPr>
          <p:nvPr>
            <p:ph type="body" sz="quarter" idx="1" hasCustomPrompt="1"/>
          </p:nvPr>
        </p:nvSpPr>
        <p:spPr>
          <a:xfrm>
            <a:off x="431999" y="6026544"/>
            <a:ext cx="11329920" cy="165555"/>
          </a:xfrm>
          <a:prstGeom prst="rect">
            <a:avLst/>
          </a:prstGeom>
        </p:spPr>
        <p:txBody>
          <a:bodyPr anchor="b"/>
          <a:lstStyle>
            <a:lvl1pPr marL="2116" indent="-2116">
              <a:spcBef>
                <a:spcPts val="0"/>
              </a:spcBef>
              <a:defRPr sz="900" b="0" i="1"/>
            </a:lvl1pPr>
            <a:lvl2pPr marL="2116" indent="-2116">
              <a:spcBef>
                <a:spcPts val="0"/>
              </a:spcBef>
              <a:buSzTx/>
              <a:buNone/>
              <a:defRPr sz="900" b="0" i="1"/>
            </a:lvl2pPr>
            <a:lvl3pPr marL="2116" indent="381874">
              <a:spcBef>
                <a:spcPts val="0"/>
              </a:spcBef>
              <a:buSzTx/>
              <a:buNone/>
              <a:defRPr sz="900" b="0" i="1"/>
            </a:lvl3pPr>
            <a:lvl4pPr marL="2116" indent="573868">
              <a:spcBef>
                <a:spcPts val="0"/>
              </a:spcBef>
              <a:buSzTx/>
              <a:buNone/>
              <a:defRPr sz="900" b="0" i="1"/>
            </a:lvl4pPr>
            <a:lvl5pPr marL="2116" indent="-2116">
              <a:spcBef>
                <a:spcPts val="0"/>
              </a:spcBef>
              <a:defRPr sz="900" b="0" i="1"/>
            </a:lvl5pPr>
          </a:lstStyle>
          <a:p>
            <a:r>
              <a:t>Click to add sources</a:t>
            </a:r>
          </a:p>
          <a:p>
            <a:pPr lvl="1"/>
            <a:endParaRPr/>
          </a:p>
          <a:p>
            <a:pPr lvl="2"/>
            <a:endParaRPr/>
          </a:p>
          <a:p>
            <a:pPr lvl="3"/>
            <a:endParaRPr/>
          </a:p>
          <a:p>
            <a:pPr lvl="4"/>
            <a:endParaRPr/>
          </a:p>
        </p:txBody>
      </p:sp>
      <p:sp>
        <p:nvSpPr>
          <p:cNvPr id="112" name="Rectangle 15"/>
          <p:cNvSpPr/>
          <p:nvPr/>
        </p:nvSpPr>
        <p:spPr>
          <a:xfrm>
            <a:off x="191999" y="863999"/>
            <a:ext cx="2688002" cy="72001"/>
          </a:xfrm>
          <a:prstGeom prst="rect">
            <a:avLst/>
          </a:prstGeom>
          <a:solidFill>
            <a:srgbClr val="E9041E"/>
          </a:solidFill>
          <a:ln w="12700">
            <a:miter lim="400000"/>
          </a:ln>
        </p:spPr>
        <p:txBody>
          <a:bodyPr lIns="0" tIns="0" rIns="0" bIns="0" anchor="ctr"/>
          <a:lstStyle/>
          <a:p>
            <a:pPr algn="ctr">
              <a:defRPr sz="1200">
                <a:solidFill>
                  <a:srgbClr val="FFFFFF"/>
                </a:solidFill>
                <a:latin typeface="Quicksand Medium"/>
                <a:ea typeface="Quicksand Medium"/>
                <a:cs typeface="Quicksand Medium"/>
                <a:sym typeface="Quicksand Light"/>
              </a:defRPr>
            </a:pPr>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Slide_Right side Color">
    <p:spTree>
      <p:nvGrpSpPr>
        <p:cNvPr id="1" name=""/>
        <p:cNvGrpSpPr/>
        <p:nvPr/>
      </p:nvGrpSpPr>
      <p:grpSpPr>
        <a:xfrm>
          <a:off x="0" y="0"/>
          <a:ext cx="0" cy="0"/>
          <a:chOff x="0" y="0"/>
          <a:chExt cx="0" cy="0"/>
        </a:xfrm>
      </p:grpSpPr>
      <p:sp>
        <p:nvSpPr>
          <p:cNvPr id="119" name="Numéro de diapositive"/>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120" name="Logo SG" descr="Logo SG"/>
          <p:cNvPicPr>
            <a:picLocks noChangeAspect="1"/>
          </p:cNvPicPr>
          <p:nvPr/>
        </p:nvPicPr>
        <p:blipFill>
          <a:blip r:embed="rId2"/>
          <a:stretch>
            <a:fillRect/>
          </a:stretch>
        </p:blipFill>
        <p:spPr>
          <a:xfrm>
            <a:off x="433917" y="6264564"/>
            <a:ext cx="1467909" cy="299201"/>
          </a:xfrm>
          <a:prstGeom prst="rect">
            <a:avLst/>
          </a:prstGeom>
          <a:ln w="12700">
            <a:miter lim="400000"/>
          </a:ln>
        </p:spPr>
      </p:pic>
      <p:sp>
        <p:nvSpPr>
          <p:cNvPr id="121" name="Click to add title"/>
          <p:cNvSpPr txBox="1">
            <a:spLocks noGrp="1"/>
          </p:cNvSpPr>
          <p:nvPr>
            <p:ph type="title" hasCustomPrompt="1"/>
          </p:nvPr>
        </p:nvSpPr>
        <p:spPr>
          <a:xfrm>
            <a:off x="433914" y="472753"/>
            <a:ext cx="7437968" cy="321179"/>
          </a:xfrm>
          <a:prstGeom prst="rect">
            <a:avLst/>
          </a:prstGeom>
        </p:spPr>
        <p:txBody>
          <a:bodyPr>
            <a:normAutofit/>
          </a:bodyPr>
          <a:lstStyle/>
          <a:p>
            <a:r>
              <a:t>Click to add title</a:t>
            </a:r>
          </a:p>
        </p:txBody>
      </p:sp>
      <p:sp>
        <p:nvSpPr>
          <p:cNvPr id="122" name="Texte niveau 1…"/>
          <p:cNvSpPr txBox="1">
            <a:spLocks noGrp="1"/>
          </p:cNvSpPr>
          <p:nvPr>
            <p:ph type="body" sz="quarter" idx="1" hasCustomPrompt="1"/>
          </p:nvPr>
        </p:nvSpPr>
        <p:spPr>
          <a:xfrm>
            <a:off x="431999" y="6026544"/>
            <a:ext cx="7439882" cy="165555"/>
          </a:xfrm>
          <a:prstGeom prst="rect">
            <a:avLst/>
          </a:prstGeom>
        </p:spPr>
        <p:txBody>
          <a:bodyPr anchor="b"/>
          <a:lstStyle>
            <a:lvl1pPr marL="2116" indent="-2116">
              <a:spcBef>
                <a:spcPts val="0"/>
              </a:spcBef>
              <a:defRPr sz="900" b="0" i="1"/>
            </a:lvl1pPr>
            <a:lvl2pPr marL="2116" indent="-2116">
              <a:spcBef>
                <a:spcPts val="0"/>
              </a:spcBef>
              <a:buSzTx/>
              <a:buNone/>
              <a:defRPr sz="900" b="0" i="1"/>
            </a:lvl2pPr>
            <a:lvl3pPr marL="2116" indent="381874">
              <a:spcBef>
                <a:spcPts val="0"/>
              </a:spcBef>
              <a:buSzTx/>
              <a:buNone/>
              <a:defRPr sz="900" b="0" i="1"/>
            </a:lvl3pPr>
            <a:lvl4pPr marL="2116" indent="573868">
              <a:spcBef>
                <a:spcPts val="0"/>
              </a:spcBef>
              <a:buSzTx/>
              <a:buNone/>
              <a:defRPr sz="900" b="0" i="1"/>
            </a:lvl4pPr>
            <a:lvl5pPr marL="2116" indent="-2116">
              <a:spcBef>
                <a:spcPts val="0"/>
              </a:spcBef>
              <a:defRPr sz="900" b="0" i="1"/>
            </a:lvl5pPr>
          </a:lstStyle>
          <a:p>
            <a:r>
              <a:t>Click to add sources</a:t>
            </a:r>
          </a:p>
          <a:p>
            <a:pPr lvl="1"/>
            <a:endParaRPr/>
          </a:p>
          <a:p>
            <a:pPr lvl="2"/>
            <a:endParaRPr/>
          </a:p>
          <a:p>
            <a:pPr lvl="3"/>
            <a:endParaRPr/>
          </a:p>
          <a:p>
            <a:pPr lvl="4"/>
            <a:endParaRPr/>
          </a:p>
        </p:txBody>
      </p:sp>
      <p:sp>
        <p:nvSpPr>
          <p:cNvPr id="123" name="Rectangle 15"/>
          <p:cNvSpPr/>
          <p:nvPr/>
        </p:nvSpPr>
        <p:spPr>
          <a:xfrm>
            <a:off x="191999" y="863999"/>
            <a:ext cx="2688002" cy="72001"/>
          </a:xfrm>
          <a:prstGeom prst="rect">
            <a:avLst/>
          </a:prstGeom>
          <a:solidFill>
            <a:srgbClr val="E9041E"/>
          </a:solidFill>
          <a:ln w="12700">
            <a:miter lim="400000"/>
          </a:ln>
        </p:spPr>
        <p:txBody>
          <a:bodyPr lIns="0" tIns="0" rIns="0" bIns="0" anchor="ctr"/>
          <a:lstStyle/>
          <a:p>
            <a:pPr algn="ctr">
              <a:defRPr sz="1200">
                <a:solidFill>
                  <a:srgbClr val="FFFFFF"/>
                </a:solidFill>
                <a:latin typeface="Quicksand Medium"/>
                <a:ea typeface="Quicksand Medium"/>
                <a:cs typeface="Quicksand Medium"/>
                <a:sym typeface="Quicksand Light"/>
              </a:defRPr>
            </a:pPr>
            <a:endParaRPr/>
          </a:p>
        </p:txBody>
      </p:sp>
      <p:sp>
        <p:nvSpPr>
          <p:cNvPr id="124" name="Text Placeholder 3"/>
          <p:cNvSpPr>
            <a:spLocks noGrp="1"/>
          </p:cNvSpPr>
          <p:nvPr>
            <p:ph type="body" sz="quarter" idx="21"/>
          </p:nvPr>
        </p:nvSpPr>
        <p:spPr>
          <a:xfrm>
            <a:off x="431799" y="1534584"/>
            <a:ext cx="7440002" cy="1748172"/>
          </a:xfrm>
          <a:prstGeom prst="rect">
            <a:avLst/>
          </a:prstGeom>
        </p:spPr>
        <p:txBody>
          <a:bodyPr/>
          <a:lstStyle/>
          <a:p>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Numéro de diapositive"/>
          <p:cNvSpPr txBox="1">
            <a:spLocks noGrp="1"/>
          </p:cNvSpPr>
          <p:nvPr>
            <p:ph type="sldNum" sz="quarter" idx="2"/>
          </p:nvPr>
        </p:nvSpPr>
        <p:spPr>
          <a:xfrm>
            <a:off x="4425675" y="6373448"/>
            <a:ext cx="266974" cy="279401"/>
          </a:xfrm>
          <a:prstGeom prst="rect">
            <a:avLst/>
          </a:prstGeom>
          <a:ln w="12700">
            <a:miter lim="400000"/>
          </a:ln>
        </p:spPr>
        <p:txBody>
          <a:bodyPr wrap="none" lIns="0" tIns="0" rIns="0" bIns="0" anchor="ctr">
            <a:spAutoFit/>
          </a:bodyPr>
          <a:lstStyle/>
          <a:p>
            <a:fld id="{86CB4B4D-7CA3-9044-876B-883B54F8677D}" type="slidenum">
              <a:rPr/>
              <a:t>‹#›</a:t>
            </a:fld>
            <a:endParaRPr/>
          </a:p>
        </p:txBody>
      </p:sp>
      <p:pic>
        <p:nvPicPr>
          <p:cNvPr id="3" name="Logo SG" descr="Logo SG"/>
          <p:cNvPicPr>
            <a:picLocks noChangeAspect="1"/>
          </p:cNvPicPr>
          <p:nvPr/>
        </p:nvPicPr>
        <p:blipFill>
          <a:blip r:embed="rId23"/>
          <a:stretch>
            <a:fillRect/>
          </a:stretch>
        </p:blipFill>
        <p:spPr>
          <a:xfrm>
            <a:off x="433917" y="6264564"/>
            <a:ext cx="1467909" cy="299201"/>
          </a:xfrm>
          <a:prstGeom prst="rect">
            <a:avLst/>
          </a:prstGeom>
          <a:ln w="12700">
            <a:miter lim="400000"/>
          </a:ln>
        </p:spPr>
      </p:pic>
      <p:sp>
        <p:nvSpPr>
          <p:cNvPr id="4" name="Texte du titre"/>
          <p:cNvSpPr txBox="1">
            <a:spLocks noGrp="1"/>
          </p:cNvSpPr>
          <p:nvPr>
            <p:ph type="title"/>
          </p:nvPr>
        </p:nvSpPr>
        <p:spPr>
          <a:xfrm>
            <a:off x="609600" y="0"/>
            <a:ext cx="10972800" cy="14176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p>
            <a:r>
              <a:t>Texte du titre</a:t>
            </a:r>
          </a:p>
        </p:txBody>
      </p:sp>
      <p:sp>
        <p:nvSpPr>
          <p:cNvPr id="5" name="Texte niveau 1…"/>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Texte niveau 1</a:t>
            </a:r>
          </a:p>
          <a:p>
            <a:pPr lvl="1"/>
            <a:r>
              <a:t>Texte niveau 2</a:t>
            </a:r>
          </a:p>
          <a:p>
            <a:pPr lvl="2"/>
            <a:r>
              <a:t>Texte niveau 3</a:t>
            </a:r>
          </a:p>
          <a:p>
            <a:pPr lvl="3"/>
            <a:r>
              <a:t>Texte niveau 4</a:t>
            </a:r>
          </a:p>
          <a:p>
            <a:pPr lvl="4"/>
            <a:r>
              <a:t>Texte niveau 5</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transition spd="med"/>
  <p:txStyles>
    <p:titleStyle>
      <a:lvl1pPr marL="0" marR="0" indent="0" algn="l" defTabSz="1219169" rtl="0" latinLnBrk="0">
        <a:lnSpc>
          <a:spcPct val="75000"/>
        </a:lnSpc>
        <a:spcBef>
          <a:spcPts val="0"/>
        </a:spcBef>
        <a:spcAft>
          <a:spcPts val="0"/>
        </a:spcAft>
        <a:buClrTx/>
        <a:buSzTx/>
        <a:buFontTx/>
        <a:buNone/>
        <a:tabLst/>
        <a:defRPr sz="2600" b="0" i="0" u="none" strike="noStrike" cap="all" spc="0" baseline="0">
          <a:solidFill>
            <a:srgbClr val="E9041E"/>
          </a:solidFill>
          <a:uFillTx/>
          <a:latin typeface="Montserrat ExtraBold"/>
          <a:ea typeface="Montserrat ExtraBold"/>
          <a:cs typeface="Montserrat ExtraBold"/>
          <a:sym typeface="Montserrat ExtraBold"/>
        </a:defRPr>
      </a:lvl1pPr>
      <a:lvl2pPr marL="0" marR="0" indent="0" algn="l" defTabSz="1219169" rtl="0" latinLnBrk="0">
        <a:lnSpc>
          <a:spcPct val="75000"/>
        </a:lnSpc>
        <a:spcBef>
          <a:spcPts val="0"/>
        </a:spcBef>
        <a:spcAft>
          <a:spcPts val="0"/>
        </a:spcAft>
        <a:buClrTx/>
        <a:buSzTx/>
        <a:buFontTx/>
        <a:buNone/>
        <a:tabLst/>
        <a:defRPr sz="2600" b="0" i="0" u="none" strike="noStrike" cap="all" spc="0" baseline="0">
          <a:solidFill>
            <a:srgbClr val="E9041E"/>
          </a:solidFill>
          <a:uFillTx/>
          <a:latin typeface="Montserrat ExtraBold"/>
          <a:ea typeface="Montserrat ExtraBold"/>
          <a:cs typeface="Montserrat ExtraBold"/>
          <a:sym typeface="Montserrat ExtraBold"/>
        </a:defRPr>
      </a:lvl2pPr>
      <a:lvl3pPr marL="0" marR="0" indent="0" algn="l" defTabSz="1219169" rtl="0" latinLnBrk="0">
        <a:lnSpc>
          <a:spcPct val="75000"/>
        </a:lnSpc>
        <a:spcBef>
          <a:spcPts val="0"/>
        </a:spcBef>
        <a:spcAft>
          <a:spcPts val="0"/>
        </a:spcAft>
        <a:buClrTx/>
        <a:buSzTx/>
        <a:buFontTx/>
        <a:buNone/>
        <a:tabLst/>
        <a:defRPr sz="2600" b="0" i="0" u="none" strike="noStrike" cap="all" spc="0" baseline="0">
          <a:solidFill>
            <a:srgbClr val="E9041E"/>
          </a:solidFill>
          <a:uFillTx/>
          <a:latin typeface="Montserrat ExtraBold"/>
          <a:ea typeface="Montserrat ExtraBold"/>
          <a:cs typeface="Montserrat ExtraBold"/>
          <a:sym typeface="Montserrat ExtraBold"/>
        </a:defRPr>
      </a:lvl3pPr>
      <a:lvl4pPr marL="0" marR="0" indent="0" algn="l" defTabSz="1219169" rtl="0" latinLnBrk="0">
        <a:lnSpc>
          <a:spcPct val="75000"/>
        </a:lnSpc>
        <a:spcBef>
          <a:spcPts val="0"/>
        </a:spcBef>
        <a:spcAft>
          <a:spcPts val="0"/>
        </a:spcAft>
        <a:buClrTx/>
        <a:buSzTx/>
        <a:buFontTx/>
        <a:buNone/>
        <a:tabLst/>
        <a:defRPr sz="2600" b="0" i="0" u="none" strike="noStrike" cap="all" spc="0" baseline="0">
          <a:solidFill>
            <a:srgbClr val="E9041E"/>
          </a:solidFill>
          <a:uFillTx/>
          <a:latin typeface="Montserrat ExtraBold"/>
          <a:ea typeface="Montserrat ExtraBold"/>
          <a:cs typeface="Montserrat ExtraBold"/>
          <a:sym typeface="Montserrat ExtraBold"/>
        </a:defRPr>
      </a:lvl4pPr>
      <a:lvl5pPr marL="0" marR="0" indent="0" algn="l" defTabSz="1219169" rtl="0" latinLnBrk="0">
        <a:lnSpc>
          <a:spcPct val="75000"/>
        </a:lnSpc>
        <a:spcBef>
          <a:spcPts val="0"/>
        </a:spcBef>
        <a:spcAft>
          <a:spcPts val="0"/>
        </a:spcAft>
        <a:buClrTx/>
        <a:buSzTx/>
        <a:buFontTx/>
        <a:buNone/>
        <a:tabLst/>
        <a:defRPr sz="2600" b="0" i="0" u="none" strike="noStrike" cap="all" spc="0" baseline="0">
          <a:solidFill>
            <a:srgbClr val="E9041E"/>
          </a:solidFill>
          <a:uFillTx/>
          <a:latin typeface="Montserrat ExtraBold"/>
          <a:ea typeface="Montserrat ExtraBold"/>
          <a:cs typeface="Montserrat ExtraBold"/>
          <a:sym typeface="Montserrat ExtraBold"/>
        </a:defRPr>
      </a:lvl5pPr>
      <a:lvl6pPr marL="0" marR="0" indent="0" algn="l" defTabSz="1219169" rtl="0" latinLnBrk="0">
        <a:lnSpc>
          <a:spcPct val="75000"/>
        </a:lnSpc>
        <a:spcBef>
          <a:spcPts val="0"/>
        </a:spcBef>
        <a:spcAft>
          <a:spcPts val="0"/>
        </a:spcAft>
        <a:buClrTx/>
        <a:buSzTx/>
        <a:buFontTx/>
        <a:buNone/>
        <a:tabLst/>
        <a:defRPr sz="2600" b="0" i="0" u="none" strike="noStrike" cap="all" spc="0" baseline="0">
          <a:solidFill>
            <a:srgbClr val="E9041E"/>
          </a:solidFill>
          <a:uFillTx/>
          <a:latin typeface="Montserrat ExtraBold"/>
          <a:ea typeface="Montserrat ExtraBold"/>
          <a:cs typeface="Montserrat ExtraBold"/>
          <a:sym typeface="Montserrat ExtraBold"/>
        </a:defRPr>
      </a:lvl6pPr>
      <a:lvl7pPr marL="0" marR="0" indent="0" algn="l" defTabSz="1219169" rtl="0" latinLnBrk="0">
        <a:lnSpc>
          <a:spcPct val="75000"/>
        </a:lnSpc>
        <a:spcBef>
          <a:spcPts val="0"/>
        </a:spcBef>
        <a:spcAft>
          <a:spcPts val="0"/>
        </a:spcAft>
        <a:buClrTx/>
        <a:buSzTx/>
        <a:buFontTx/>
        <a:buNone/>
        <a:tabLst/>
        <a:defRPr sz="2600" b="0" i="0" u="none" strike="noStrike" cap="all" spc="0" baseline="0">
          <a:solidFill>
            <a:srgbClr val="E9041E"/>
          </a:solidFill>
          <a:uFillTx/>
          <a:latin typeface="Montserrat ExtraBold"/>
          <a:ea typeface="Montserrat ExtraBold"/>
          <a:cs typeface="Montserrat ExtraBold"/>
          <a:sym typeface="Montserrat ExtraBold"/>
        </a:defRPr>
      </a:lvl7pPr>
      <a:lvl8pPr marL="0" marR="0" indent="0" algn="l" defTabSz="1219169" rtl="0" latinLnBrk="0">
        <a:lnSpc>
          <a:spcPct val="75000"/>
        </a:lnSpc>
        <a:spcBef>
          <a:spcPts val="0"/>
        </a:spcBef>
        <a:spcAft>
          <a:spcPts val="0"/>
        </a:spcAft>
        <a:buClrTx/>
        <a:buSzTx/>
        <a:buFontTx/>
        <a:buNone/>
        <a:tabLst/>
        <a:defRPr sz="2600" b="0" i="0" u="none" strike="noStrike" cap="all" spc="0" baseline="0">
          <a:solidFill>
            <a:srgbClr val="E9041E"/>
          </a:solidFill>
          <a:uFillTx/>
          <a:latin typeface="Montserrat ExtraBold"/>
          <a:ea typeface="Montserrat ExtraBold"/>
          <a:cs typeface="Montserrat ExtraBold"/>
          <a:sym typeface="Montserrat ExtraBold"/>
        </a:defRPr>
      </a:lvl8pPr>
      <a:lvl9pPr marL="0" marR="0" indent="0" algn="l" defTabSz="1219169" rtl="0" latinLnBrk="0">
        <a:lnSpc>
          <a:spcPct val="75000"/>
        </a:lnSpc>
        <a:spcBef>
          <a:spcPts val="0"/>
        </a:spcBef>
        <a:spcAft>
          <a:spcPts val="0"/>
        </a:spcAft>
        <a:buClrTx/>
        <a:buSzTx/>
        <a:buFontTx/>
        <a:buNone/>
        <a:tabLst/>
        <a:defRPr sz="2600" b="0" i="0" u="none" strike="noStrike" cap="all" spc="0" baseline="0">
          <a:solidFill>
            <a:srgbClr val="E9041E"/>
          </a:solidFill>
          <a:uFillTx/>
          <a:latin typeface="Montserrat ExtraBold"/>
          <a:ea typeface="Montserrat ExtraBold"/>
          <a:cs typeface="Montserrat ExtraBold"/>
          <a:sym typeface="Montserrat ExtraBold"/>
        </a:defRPr>
      </a:lvl9pPr>
    </p:titleStyle>
    <p:bodyStyle>
      <a:lvl1pPr marL="0" marR="0" indent="0" algn="l" defTabSz="1219169" rtl="0" latinLnBrk="0">
        <a:lnSpc>
          <a:spcPct val="90000"/>
        </a:lnSpc>
        <a:spcBef>
          <a:spcPts val="1000"/>
        </a:spcBef>
        <a:spcAft>
          <a:spcPts val="0"/>
        </a:spcAft>
        <a:buClrTx/>
        <a:buSzTx/>
        <a:buFontTx/>
        <a:buNone/>
        <a:tabLst/>
        <a:defRPr sz="1600" b="1" i="0" u="none" strike="noStrike" cap="none" spc="0" baseline="0">
          <a:solidFill>
            <a:srgbClr val="010101"/>
          </a:solidFill>
          <a:uFillTx/>
          <a:latin typeface="Source Sans Pro"/>
          <a:ea typeface="Source Sans Pro"/>
          <a:cs typeface="Source Sans Pro"/>
          <a:sym typeface="Source Sans Pro"/>
        </a:defRPr>
      </a:lvl1pPr>
      <a:lvl2pPr marL="383990" marR="0" indent="-191995" algn="l" defTabSz="1219169" rtl="0" latinLnBrk="0">
        <a:lnSpc>
          <a:spcPct val="90000"/>
        </a:lnSpc>
        <a:spcBef>
          <a:spcPts val="1000"/>
        </a:spcBef>
        <a:spcAft>
          <a:spcPts val="0"/>
        </a:spcAft>
        <a:buClrTx/>
        <a:buSzPct val="100000"/>
        <a:buFontTx/>
        <a:buChar char="•"/>
        <a:tabLst/>
        <a:defRPr sz="1600" b="1" i="0" u="none" strike="noStrike" cap="none" spc="0" baseline="0">
          <a:solidFill>
            <a:srgbClr val="010101"/>
          </a:solidFill>
          <a:uFillTx/>
          <a:latin typeface="Source Sans Pro"/>
          <a:ea typeface="Source Sans Pro"/>
          <a:cs typeface="Source Sans Pro"/>
          <a:sym typeface="Source Sans Pro"/>
        </a:defRPr>
      </a:lvl2pPr>
      <a:lvl3pPr marL="575986" marR="0" indent="-191995" algn="l" defTabSz="1219169" rtl="0" latinLnBrk="0">
        <a:lnSpc>
          <a:spcPct val="90000"/>
        </a:lnSpc>
        <a:spcBef>
          <a:spcPts val="1000"/>
        </a:spcBef>
        <a:spcAft>
          <a:spcPts val="0"/>
        </a:spcAft>
        <a:buClrTx/>
        <a:buSzPct val="100000"/>
        <a:buFontTx/>
        <a:buChar char="–"/>
        <a:tabLst/>
        <a:defRPr sz="1600" b="1" i="0" u="none" strike="noStrike" cap="none" spc="0" baseline="0">
          <a:solidFill>
            <a:srgbClr val="010101"/>
          </a:solidFill>
          <a:uFillTx/>
          <a:latin typeface="Source Sans Pro"/>
          <a:ea typeface="Source Sans Pro"/>
          <a:cs typeface="Source Sans Pro"/>
          <a:sym typeface="Source Sans Pro"/>
        </a:defRPr>
      </a:lvl3pPr>
      <a:lvl4pPr marL="767980" marR="0" indent="-191995" algn="l" defTabSz="1219169" rtl="0" latinLnBrk="0">
        <a:lnSpc>
          <a:spcPct val="90000"/>
        </a:lnSpc>
        <a:spcBef>
          <a:spcPts val="1000"/>
        </a:spcBef>
        <a:spcAft>
          <a:spcPts val="0"/>
        </a:spcAft>
        <a:buClrTx/>
        <a:buSzPct val="100000"/>
        <a:buFontTx/>
        <a:buChar char="-"/>
        <a:tabLst/>
        <a:defRPr sz="1600" b="1" i="0" u="none" strike="noStrike" cap="none" spc="0" baseline="0">
          <a:solidFill>
            <a:srgbClr val="010101"/>
          </a:solidFill>
          <a:uFillTx/>
          <a:latin typeface="Source Sans Pro"/>
          <a:ea typeface="Source Sans Pro"/>
          <a:cs typeface="Source Sans Pro"/>
          <a:sym typeface="Source Sans Pro"/>
        </a:defRPr>
      </a:lvl4pPr>
      <a:lvl5pPr marL="0" marR="0" indent="0" algn="l" defTabSz="1219169" rtl="0" latinLnBrk="0">
        <a:lnSpc>
          <a:spcPct val="90000"/>
        </a:lnSpc>
        <a:spcBef>
          <a:spcPts val="1000"/>
        </a:spcBef>
        <a:spcAft>
          <a:spcPts val="0"/>
        </a:spcAft>
        <a:buClrTx/>
        <a:buSzTx/>
        <a:buFontTx/>
        <a:buNone/>
        <a:tabLst/>
        <a:defRPr sz="1600" b="1" i="0" u="none" strike="noStrike" cap="none" spc="0" baseline="0">
          <a:solidFill>
            <a:srgbClr val="010101"/>
          </a:solidFill>
          <a:uFillTx/>
          <a:latin typeface="Source Sans Pro"/>
          <a:ea typeface="Source Sans Pro"/>
          <a:cs typeface="Source Sans Pro"/>
          <a:sym typeface="Source Sans Pro"/>
        </a:defRPr>
      </a:lvl5pPr>
      <a:lvl6pPr marL="0" marR="0" indent="3047923" algn="l" defTabSz="1219169" rtl="0" latinLnBrk="0">
        <a:lnSpc>
          <a:spcPct val="90000"/>
        </a:lnSpc>
        <a:spcBef>
          <a:spcPts val="1000"/>
        </a:spcBef>
        <a:spcAft>
          <a:spcPts val="0"/>
        </a:spcAft>
        <a:buClrTx/>
        <a:buSzTx/>
        <a:buFontTx/>
        <a:buNone/>
        <a:tabLst/>
        <a:defRPr sz="1600" b="1" i="0" u="none" strike="noStrike" cap="none" spc="0" baseline="0">
          <a:solidFill>
            <a:srgbClr val="010101"/>
          </a:solidFill>
          <a:uFillTx/>
          <a:latin typeface="Source Sans Pro"/>
          <a:ea typeface="Source Sans Pro"/>
          <a:cs typeface="Source Sans Pro"/>
          <a:sym typeface="Source Sans Pro"/>
        </a:defRPr>
      </a:lvl6pPr>
      <a:lvl7pPr marL="3845073" marR="0" indent="-187564" algn="l" defTabSz="1219169" rtl="0" latinLnBrk="0">
        <a:lnSpc>
          <a:spcPct val="90000"/>
        </a:lnSpc>
        <a:spcBef>
          <a:spcPts val="1000"/>
        </a:spcBef>
        <a:spcAft>
          <a:spcPts val="0"/>
        </a:spcAft>
        <a:buClrTx/>
        <a:buSzPct val="100000"/>
        <a:buFontTx/>
        <a:buChar char="•"/>
        <a:tabLst/>
        <a:defRPr sz="1600" b="1" i="0" u="none" strike="noStrike" cap="none" spc="0" baseline="0">
          <a:solidFill>
            <a:srgbClr val="010101"/>
          </a:solidFill>
          <a:uFillTx/>
          <a:latin typeface="Source Sans Pro"/>
          <a:ea typeface="Source Sans Pro"/>
          <a:cs typeface="Source Sans Pro"/>
          <a:sym typeface="Source Sans Pro"/>
        </a:defRPr>
      </a:lvl7pPr>
      <a:lvl8pPr marL="4454658" marR="0" indent="-187564" algn="l" defTabSz="1219169" rtl="0" latinLnBrk="0">
        <a:lnSpc>
          <a:spcPct val="90000"/>
        </a:lnSpc>
        <a:spcBef>
          <a:spcPts val="1000"/>
        </a:spcBef>
        <a:spcAft>
          <a:spcPts val="0"/>
        </a:spcAft>
        <a:buClrTx/>
        <a:buSzPct val="100000"/>
        <a:buFontTx/>
        <a:buChar char="•"/>
        <a:tabLst/>
        <a:defRPr sz="1600" b="1" i="0" u="none" strike="noStrike" cap="none" spc="0" baseline="0">
          <a:solidFill>
            <a:srgbClr val="010101"/>
          </a:solidFill>
          <a:uFillTx/>
          <a:latin typeface="Source Sans Pro"/>
          <a:ea typeface="Source Sans Pro"/>
          <a:cs typeface="Source Sans Pro"/>
          <a:sym typeface="Source Sans Pro"/>
        </a:defRPr>
      </a:lvl8pPr>
      <a:lvl9pPr marL="5064242" marR="0" indent="-187564" algn="l" defTabSz="1219169" rtl="0" latinLnBrk="0">
        <a:lnSpc>
          <a:spcPct val="90000"/>
        </a:lnSpc>
        <a:spcBef>
          <a:spcPts val="1000"/>
        </a:spcBef>
        <a:spcAft>
          <a:spcPts val="0"/>
        </a:spcAft>
        <a:buClrTx/>
        <a:buSzPct val="100000"/>
        <a:buFontTx/>
        <a:buChar char="•"/>
        <a:tabLst/>
        <a:defRPr sz="1600" b="1" i="0" u="none" strike="noStrike" cap="none" spc="0" baseline="0">
          <a:solidFill>
            <a:srgbClr val="010101"/>
          </a:solidFill>
          <a:uFillTx/>
          <a:latin typeface="Source Sans Pro"/>
          <a:ea typeface="Source Sans Pro"/>
          <a:cs typeface="Source Sans Pro"/>
          <a:sym typeface="Source Sans Pro"/>
        </a:defRPr>
      </a:lvl9pPr>
    </p:bodyStyle>
    <p:otherStyle>
      <a:lvl1pPr marL="0" marR="0" indent="0" algn="l"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Source Sans Pro"/>
        </a:defRPr>
      </a:lvl1pPr>
      <a:lvl2pPr marL="0" marR="0" indent="457200" algn="l"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Source Sans Pro"/>
        </a:defRPr>
      </a:lvl2pPr>
      <a:lvl3pPr marL="0" marR="0" indent="914400" algn="l"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Source Sans Pro"/>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Source Sans Pro"/>
        </a:defRPr>
      </a:lvl4pPr>
      <a:lvl5pPr marL="0" marR="0" indent="1828800" algn="l"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Source Sans Pro"/>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Source Sans Pro"/>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Source Sans Pro"/>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Source Sans Pro"/>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Source Sans Pr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0.svg"/><Relationship Id="rId1" Type="http://schemas.openxmlformats.org/officeDocument/2006/relationships/slideLayout" Target="../slideLayouts/slideLayout1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sv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3.jpeg"/><Relationship Id="rId39" Type="http://schemas.openxmlformats.org/officeDocument/2006/relationships/image" Target="../media/image86.png"/><Relationship Id="rId21" Type="http://schemas.openxmlformats.org/officeDocument/2006/relationships/image" Target="../media/image68.png"/><Relationship Id="rId34" Type="http://schemas.openxmlformats.org/officeDocument/2006/relationships/image" Target="../media/image81.png"/><Relationship Id="rId7" Type="http://schemas.openxmlformats.org/officeDocument/2006/relationships/image" Target="../media/image54.png"/><Relationship Id="rId2" Type="http://schemas.openxmlformats.org/officeDocument/2006/relationships/notesSlide" Target="../notesSlides/notesSlide28.xml"/><Relationship Id="rId16" Type="http://schemas.openxmlformats.org/officeDocument/2006/relationships/image" Target="../media/image63.jpeg"/><Relationship Id="rId20" Type="http://schemas.openxmlformats.org/officeDocument/2006/relationships/image" Target="../media/image67.png"/><Relationship Id="rId29" Type="http://schemas.openxmlformats.org/officeDocument/2006/relationships/image" Target="../media/image76.png"/><Relationship Id="rId41" Type="http://schemas.openxmlformats.org/officeDocument/2006/relationships/image" Target="../media/image88.png"/><Relationship Id="rId1" Type="http://schemas.openxmlformats.org/officeDocument/2006/relationships/slideLayout" Target="../slideLayouts/slideLayout17.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1.png"/><Relationship Id="rId32" Type="http://schemas.openxmlformats.org/officeDocument/2006/relationships/image" Target="../media/image79.jpeg"/><Relationship Id="rId37" Type="http://schemas.openxmlformats.org/officeDocument/2006/relationships/image" Target="../media/image84.png"/><Relationship Id="rId40" Type="http://schemas.openxmlformats.org/officeDocument/2006/relationships/image" Target="../media/image87.jpe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75.png"/><Relationship Id="rId36" Type="http://schemas.openxmlformats.org/officeDocument/2006/relationships/image" Target="../media/image83.png"/><Relationship Id="rId10" Type="http://schemas.openxmlformats.org/officeDocument/2006/relationships/image" Target="../media/image57.png"/><Relationship Id="rId19" Type="http://schemas.openxmlformats.org/officeDocument/2006/relationships/image" Target="../media/image66.png"/><Relationship Id="rId31" Type="http://schemas.openxmlformats.org/officeDocument/2006/relationships/image" Target="../media/image78.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77.png"/><Relationship Id="rId35" Type="http://schemas.openxmlformats.org/officeDocument/2006/relationships/image" Target="../media/image82.jpeg"/><Relationship Id="rId8" Type="http://schemas.openxmlformats.org/officeDocument/2006/relationships/image" Target="../media/image55.png"/><Relationship Id="rId3" Type="http://schemas.openxmlformats.org/officeDocument/2006/relationships/image" Target="../media/image50.png"/><Relationship Id="rId12" Type="http://schemas.openxmlformats.org/officeDocument/2006/relationships/image" Target="../media/image59.jpeg"/><Relationship Id="rId17" Type="http://schemas.openxmlformats.org/officeDocument/2006/relationships/image" Target="../media/image64.png"/><Relationship Id="rId25" Type="http://schemas.openxmlformats.org/officeDocument/2006/relationships/image" Target="../media/image72.png"/><Relationship Id="rId33" Type="http://schemas.openxmlformats.org/officeDocument/2006/relationships/image" Target="../media/image80.png"/><Relationship Id="rId38"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7.xml"/><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7.xml"/><Relationship Id="rId4" Type="http://schemas.openxmlformats.org/officeDocument/2006/relationships/image" Target="../media/image99.png"/></Relationships>
</file>

<file path=ppt/slides/_rels/slide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7.xml"/><Relationship Id="rId5" Type="http://schemas.openxmlformats.org/officeDocument/2006/relationships/image" Target="../media/image103.png"/><Relationship Id="rId4" Type="http://schemas.openxmlformats.org/officeDocument/2006/relationships/image" Target="../media/image102.png"/></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7.xml"/><Relationship Id="rId4" Type="http://schemas.openxmlformats.org/officeDocument/2006/relationships/image" Target="../media/image106.png"/></Relationships>
</file>

<file path=ppt/slides/_rels/slide3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7.xml"/><Relationship Id="rId4" Type="http://schemas.openxmlformats.org/officeDocument/2006/relationships/image" Target="../media/image109.png"/></Relationships>
</file>

<file path=ppt/slides/_rels/slide3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7.xml"/><Relationship Id="rId4" Type="http://schemas.openxmlformats.org/officeDocument/2006/relationships/image" Target="../media/image112.png"/></Relationships>
</file>

<file path=ppt/slides/_rels/slide3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7.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91.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97.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98.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0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31.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08.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35.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36.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11.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12.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27.jpe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29.tif"/><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microsoft.com/office/2007/relationships/hdphoto" Target="../media/hdphoto1.wdp"/><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94F5D121-64B6-4FD0-AE1A-AE93C56FA872}"/>
              </a:ext>
            </a:extLst>
          </p:cNvPr>
          <p:cNvSpPr/>
          <p:nvPr/>
        </p:nvSpPr>
        <p:spPr>
          <a:xfrm>
            <a:off x="1823864" y="1389313"/>
            <a:ext cx="8423563" cy="790216"/>
          </a:xfrm>
          <a:prstGeom prst="rect">
            <a:avLst/>
          </a:prstGeom>
        </p:spPr>
        <p:txBody>
          <a:bodyPr wrap="square">
            <a:spAutoFit/>
          </a:bodyPr>
          <a:lstStyle/>
          <a:p>
            <a:pPr algn="ctr">
              <a:lnSpc>
                <a:spcPct val="150000"/>
              </a:lnSpc>
              <a:spcAft>
                <a:spcPts val="800"/>
              </a:spcAft>
            </a:pPr>
            <a:r>
              <a:rPr lang="fr-FR" sz="1600" dirty="0">
                <a:latin typeface="Century" panose="02040604050505020304" pitchFamily="18" charset="0"/>
                <a:cs typeface="Times New Roman" panose="02020603050405020304" pitchFamily="18" charset="0"/>
              </a:rPr>
              <a:t>Mémoire de fin d’études </a:t>
            </a:r>
            <a:r>
              <a:rPr lang="fr-FR" sz="1600" dirty="0"/>
              <a:t>en vue de l’obtention du Diplôme d’ingénieur d’état en Informatique Filière : Génie Logiciel ( GL )</a:t>
            </a:r>
            <a:endParaRPr lang="fr-FR" sz="1600" dirty="0">
              <a:latin typeface="Century" panose="020406040505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id="{1A0CED66-4BDA-4105-8FD6-ED2F0F2632FF}"/>
              </a:ext>
            </a:extLst>
          </p:cNvPr>
          <p:cNvSpPr/>
          <p:nvPr/>
        </p:nvSpPr>
        <p:spPr>
          <a:xfrm>
            <a:off x="2135023" y="2617372"/>
            <a:ext cx="7635022" cy="771814"/>
          </a:xfrm>
          <a:prstGeom prst="rect">
            <a:avLst/>
          </a:prstGeom>
        </p:spPr>
        <p:txBody>
          <a:bodyPr wrap="square">
            <a:spAutoFit/>
          </a:bodyPr>
          <a:lstStyle/>
          <a:p>
            <a:pPr algn="ctr">
              <a:lnSpc>
                <a:spcPct val="115000"/>
              </a:lnSpc>
              <a:spcBef>
                <a:spcPts val="600"/>
              </a:spcBef>
              <a:spcAft>
                <a:spcPts val="1000"/>
              </a:spcAft>
            </a:pPr>
            <a:r>
              <a:rPr lang="fr-FR" sz="2000" b="1" dirty="0">
                <a:solidFill>
                  <a:schemeClr val="tx1"/>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Développement de nouvelles fonctionnalités pour l’application de banque à distance « SG CONNECT »</a:t>
            </a:r>
            <a:endParaRPr lang="fr-FR" sz="2000" b="1" dirty="0">
              <a:ln>
                <a:noFill/>
              </a:ln>
              <a:solidFill>
                <a:schemeClr val="tx1"/>
              </a:solidFill>
              <a:effectLst>
                <a:outerShdw blurRad="38100" dist="25400" dir="5400000" algn="ctr">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62" name="Connecteur droit 6">
            <a:extLst>
              <a:ext uri="{FF2B5EF4-FFF2-40B4-BE49-F238E27FC236}">
                <a16:creationId xmlns:a16="http://schemas.microsoft.com/office/drawing/2014/main" id="{B70F29D1-6EE6-480B-845A-574F9A947C6D}"/>
              </a:ext>
            </a:extLst>
          </p:cNvPr>
          <p:cNvCxnSpPr>
            <a:cxnSpLocks/>
          </p:cNvCxnSpPr>
          <p:nvPr/>
        </p:nvCxnSpPr>
        <p:spPr>
          <a:xfrm>
            <a:off x="3093581" y="2392391"/>
            <a:ext cx="684000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Connecteur droit 30">
            <a:extLst>
              <a:ext uri="{FF2B5EF4-FFF2-40B4-BE49-F238E27FC236}">
                <a16:creationId xmlns:a16="http://schemas.microsoft.com/office/drawing/2014/main" id="{2A3F88DF-6943-4441-87DD-BFAC5A229A23}"/>
              </a:ext>
            </a:extLst>
          </p:cNvPr>
          <p:cNvCxnSpPr>
            <a:cxnSpLocks/>
          </p:cNvCxnSpPr>
          <p:nvPr/>
        </p:nvCxnSpPr>
        <p:spPr>
          <a:xfrm>
            <a:off x="3401231" y="2442408"/>
            <a:ext cx="6480000" cy="0"/>
          </a:xfrm>
          <a:prstGeom prst="line">
            <a:avLst/>
          </a:prstGeom>
          <a:ln w="28575">
            <a:solidFill>
              <a:schemeClr val="accent4"/>
            </a:solidFill>
          </a:ln>
        </p:spPr>
        <p:style>
          <a:lnRef idx="1">
            <a:schemeClr val="accent4"/>
          </a:lnRef>
          <a:fillRef idx="0">
            <a:schemeClr val="accent4"/>
          </a:fillRef>
          <a:effectRef idx="0">
            <a:schemeClr val="accent4"/>
          </a:effectRef>
          <a:fontRef idx="minor">
            <a:schemeClr val="tx1"/>
          </a:fontRef>
        </p:style>
      </p:cxnSp>
      <p:cxnSp>
        <p:nvCxnSpPr>
          <p:cNvPr id="64" name="Connecteur droit 31">
            <a:extLst>
              <a:ext uri="{FF2B5EF4-FFF2-40B4-BE49-F238E27FC236}">
                <a16:creationId xmlns:a16="http://schemas.microsoft.com/office/drawing/2014/main" id="{106866BA-2B32-44C9-88D1-10D98C94474E}"/>
              </a:ext>
            </a:extLst>
          </p:cNvPr>
          <p:cNvCxnSpPr>
            <a:cxnSpLocks/>
          </p:cNvCxnSpPr>
          <p:nvPr/>
        </p:nvCxnSpPr>
        <p:spPr>
          <a:xfrm flipV="1">
            <a:off x="9919932" y="2383012"/>
            <a:ext cx="0" cy="1080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5" name="Connecteur droit 33">
            <a:extLst>
              <a:ext uri="{FF2B5EF4-FFF2-40B4-BE49-F238E27FC236}">
                <a16:creationId xmlns:a16="http://schemas.microsoft.com/office/drawing/2014/main" id="{A29D7240-EE53-4FA4-88B8-0F402AC7A201}"/>
              </a:ext>
            </a:extLst>
          </p:cNvPr>
          <p:cNvCxnSpPr>
            <a:cxnSpLocks/>
          </p:cNvCxnSpPr>
          <p:nvPr/>
        </p:nvCxnSpPr>
        <p:spPr>
          <a:xfrm flipV="1">
            <a:off x="9872621" y="2429200"/>
            <a:ext cx="0" cy="900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6" name="Connecteur droit 34">
            <a:extLst>
              <a:ext uri="{FF2B5EF4-FFF2-40B4-BE49-F238E27FC236}">
                <a16:creationId xmlns:a16="http://schemas.microsoft.com/office/drawing/2014/main" id="{C7AD8CE6-DE2D-4505-8DE8-104D05528DF2}"/>
              </a:ext>
            </a:extLst>
          </p:cNvPr>
          <p:cNvCxnSpPr>
            <a:cxnSpLocks/>
          </p:cNvCxnSpPr>
          <p:nvPr/>
        </p:nvCxnSpPr>
        <p:spPr>
          <a:xfrm>
            <a:off x="2135023" y="3777949"/>
            <a:ext cx="6084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7" name="Connecteur droit 35">
            <a:extLst>
              <a:ext uri="{FF2B5EF4-FFF2-40B4-BE49-F238E27FC236}">
                <a16:creationId xmlns:a16="http://schemas.microsoft.com/office/drawing/2014/main" id="{53D5EC6D-1A66-4595-A8A8-2CA1D34EAF00}"/>
              </a:ext>
            </a:extLst>
          </p:cNvPr>
          <p:cNvCxnSpPr>
            <a:cxnSpLocks/>
          </p:cNvCxnSpPr>
          <p:nvPr/>
        </p:nvCxnSpPr>
        <p:spPr>
          <a:xfrm flipV="1">
            <a:off x="2148302" y="2886030"/>
            <a:ext cx="0" cy="900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8" name="Connecteur droit 36">
            <a:extLst>
              <a:ext uri="{FF2B5EF4-FFF2-40B4-BE49-F238E27FC236}">
                <a16:creationId xmlns:a16="http://schemas.microsoft.com/office/drawing/2014/main" id="{CF93B8F3-CDC5-428D-B061-F0CFEB966AE2}"/>
              </a:ext>
            </a:extLst>
          </p:cNvPr>
          <p:cNvCxnSpPr>
            <a:cxnSpLocks/>
          </p:cNvCxnSpPr>
          <p:nvPr/>
        </p:nvCxnSpPr>
        <p:spPr>
          <a:xfrm flipV="1">
            <a:off x="2202520" y="2662539"/>
            <a:ext cx="0" cy="10800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9" name="Connecteur droit 37">
            <a:extLst>
              <a:ext uri="{FF2B5EF4-FFF2-40B4-BE49-F238E27FC236}">
                <a16:creationId xmlns:a16="http://schemas.microsoft.com/office/drawing/2014/main" id="{EEDB28C8-C82A-4AFE-B8ED-F07F3DF92248}"/>
              </a:ext>
            </a:extLst>
          </p:cNvPr>
          <p:cNvCxnSpPr>
            <a:cxnSpLocks/>
          </p:cNvCxnSpPr>
          <p:nvPr/>
        </p:nvCxnSpPr>
        <p:spPr>
          <a:xfrm>
            <a:off x="2189736" y="3729410"/>
            <a:ext cx="5760000"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70" name="Pentagon 11">
            <a:extLst>
              <a:ext uri="{FF2B5EF4-FFF2-40B4-BE49-F238E27FC236}">
                <a16:creationId xmlns:a16="http://schemas.microsoft.com/office/drawing/2014/main" id="{6E863F78-CA0B-41F5-8053-BFB5B32BB97E}"/>
              </a:ext>
            </a:extLst>
          </p:cNvPr>
          <p:cNvSpPr/>
          <p:nvPr/>
        </p:nvSpPr>
        <p:spPr>
          <a:xfrm>
            <a:off x="0" y="6256631"/>
            <a:ext cx="3600000" cy="360000"/>
          </a:xfrm>
          <a:prstGeom prst="homePlate">
            <a:avLst/>
          </a:prstGeom>
          <a:solidFill>
            <a:srgbClr val="ED02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panose="02040604050505020304" pitchFamily="18" charset="0"/>
            </a:endParaRPr>
          </a:p>
        </p:txBody>
      </p:sp>
      <p:sp>
        <p:nvSpPr>
          <p:cNvPr id="71" name="Pentagon 12">
            <a:extLst>
              <a:ext uri="{FF2B5EF4-FFF2-40B4-BE49-F238E27FC236}">
                <a16:creationId xmlns:a16="http://schemas.microsoft.com/office/drawing/2014/main" id="{2DF577A3-205E-431A-8047-ECE06FA7B60B}"/>
              </a:ext>
            </a:extLst>
          </p:cNvPr>
          <p:cNvSpPr/>
          <p:nvPr/>
        </p:nvSpPr>
        <p:spPr>
          <a:xfrm rot="10800000">
            <a:off x="8591998" y="6243752"/>
            <a:ext cx="3600000" cy="360000"/>
          </a:xfrm>
          <a:prstGeom prst="homePlate">
            <a:avLst/>
          </a:prstGeom>
          <a:solidFill>
            <a:srgbClr val="ED02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panose="02040604050505020304" pitchFamily="18" charset="0"/>
            </a:endParaRPr>
          </a:p>
        </p:txBody>
      </p:sp>
      <p:sp>
        <p:nvSpPr>
          <p:cNvPr id="72" name="Pentagon 18">
            <a:extLst>
              <a:ext uri="{FF2B5EF4-FFF2-40B4-BE49-F238E27FC236}">
                <a16:creationId xmlns:a16="http://schemas.microsoft.com/office/drawing/2014/main" id="{C234CEEE-8D61-49F1-80B1-A1C9EF13D92E}"/>
              </a:ext>
            </a:extLst>
          </p:cNvPr>
          <p:cNvSpPr/>
          <p:nvPr/>
        </p:nvSpPr>
        <p:spPr>
          <a:xfrm>
            <a:off x="6640000" y="1239983"/>
            <a:ext cx="4464000" cy="90000"/>
          </a:xfrm>
          <a:prstGeom prst="homePlate">
            <a:avLst/>
          </a:prstGeom>
          <a:solidFill>
            <a:srgbClr val="ED02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panose="02040604050505020304" pitchFamily="18" charset="0"/>
            </a:endParaRPr>
          </a:p>
        </p:txBody>
      </p:sp>
      <p:sp>
        <p:nvSpPr>
          <p:cNvPr id="73" name="Pentagon 18">
            <a:extLst>
              <a:ext uri="{FF2B5EF4-FFF2-40B4-BE49-F238E27FC236}">
                <a16:creationId xmlns:a16="http://schemas.microsoft.com/office/drawing/2014/main" id="{41F7A7C3-8790-480E-8C41-1BDA213D4BE8}"/>
              </a:ext>
            </a:extLst>
          </p:cNvPr>
          <p:cNvSpPr/>
          <p:nvPr/>
        </p:nvSpPr>
        <p:spPr>
          <a:xfrm rot="10800000">
            <a:off x="1110260" y="1246220"/>
            <a:ext cx="4464000" cy="90000"/>
          </a:xfrm>
          <a:prstGeom prst="homePlate">
            <a:avLst/>
          </a:prstGeom>
          <a:solidFill>
            <a:srgbClr val="ED02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panose="02040604050505020304" pitchFamily="18" charset="0"/>
            </a:endParaRPr>
          </a:p>
        </p:txBody>
      </p:sp>
      <p:pic>
        <p:nvPicPr>
          <p:cNvPr id="74" name="Picture 12">
            <a:extLst>
              <a:ext uri="{FF2B5EF4-FFF2-40B4-BE49-F238E27FC236}">
                <a16:creationId xmlns:a16="http://schemas.microsoft.com/office/drawing/2014/main" id="{DA56AE9F-A6AE-4A9A-8B3D-387B28B44E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685" y="158121"/>
            <a:ext cx="2919322" cy="782107"/>
          </a:xfrm>
          <a:prstGeom prst="rect">
            <a:avLst/>
          </a:prstGeom>
        </p:spPr>
      </p:pic>
      <p:sp>
        <p:nvSpPr>
          <p:cNvPr id="75" name="TextBox 9">
            <a:extLst>
              <a:ext uri="{FF2B5EF4-FFF2-40B4-BE49-F238E27FC236}">
                <a16:creationId xmlns:a16="http://schemas.microsoft.com/office/drawing/2014/main" id="{4A075056-C619-40F7-854B-367AD96E3545}"/>
              </a:ext>
            </a:extLst>
          </p:cNvPr>
          <p:cNvSpPr txBox="1"/>
          <p:nvPr/>
        </p:nvSpPr>
        <p:spPr>
          <a:xfrm>
            <a:off x="1110260" y="4416025"/>
            <a:ext cx="3133898" cy="738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1219169">
              <a:spcBef>
                <a:spcPts val="1000"/>
              </a:spcBef>
              <a:defRPr sz="2400" u="sng">
                <a:latin typeface="Source Sans Pro SemiBold"/>
                <a:ea typeface="Source Sans Pro SemiBold"/>
                <a:cs typeface="Source Sans Pro SemiBold"/>
                <a:sym typeface="Source Sans Pro SemiBold"/>
              </a:defRPr>
            </a:pPr>
            <a:r>
              <a:rPr dirty="0"/>
              <a:t>Soutenu par:</a:t>
            </a:r>
          </a:p>
          <a:p>
            <a:pPr defTabSz="1219169">
              <a:defRPr>
                <a:latin typeface="Times New Roman"/>
                <a:ea typeface="Times New Roman"/>
                <a:cs typeface="Times New Roman"/>
                <a:sym typeface="Times New Roman"/>
              </a:defRPr>
            </a:pPr>
            <a:r>
              <a:rPr lang="fr-FR" dirty="0"/>
              <a:t>M.EL JAZOULY Anass</a:t>
            </a:r>
            <a:endParaRPr dirty="0"/>
          </a:p>
        </p:txBody>
      </p:sp>
      <p:sp>
        <p:nvSpPr>
          <p:cNvPr id="76" name="TextBox 10">
            <a:extLst>
              <a:ext uri="{FF2B5EF4-FFF2-40B4-BE49-F238E27FC236}">
                <a16:creationId xmlns:a16="http://schemas.microsoft.com/office/drawing/2014/main" id="{AE494421-9CF8-4F88-B473-F0AA9D09E005}"/>
              </a:ext>
            </a:extLst>
          </p:cNvPr>
          <p:cNvSpPr txBox="1"/>
          <p:nvPr/>
        </p:nvSpPr>
        <p:spPr>
          <a:xfrm>
            <a:off x="7023248" y="4392665"/>
            <a:ext cx="4827672" cy="1569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defTabSz="1219169">
              <a:spcBef>
                <a:spcPts val="1000"/>
              </a:spcBef>
              <a:defRPr sz="2400" u="sng">
                <a:latin typeface="Source Sans Pro SemiBold"/>
                <a:ea typeface="Source Sans Pro SemiBold"/>
                <a:cs typeface="Source Sans Pro SemiBold"/>
                <a:sym typeface="Source Sans Pro SemiBold"/>
              </a:defRPr>
            </a:pPr>
            <a:r>
              <a:rPr dirty="0" err="1"/>
              <a:t>Devant</a:t>
            </a:r>
            <a:r>
              <a:rPr dirty="0"/>
              <a:t> le jury:</a:t>
            </a:r>
            <a:endParaRPr sz="2000" dirty="0"/>
          </a:p>
          <a:p>
            <a:pPr defTabSz="1219169">
              <a:defRPr>
                <a:latin typeface="Times New Roman"/>
                <a:ea typeface="Times New Roman"/>
                <a:cs typeface="Times New Roman"/>
                <a:sym typeface="Times New Roman"/>
              </a:defRPr>
            </a:pPr>
            <a:r>
              <a:rPr lang="fr-FR" dirty="0"/>
              <a:t>M</a:t>
            </a:r>
            <a:r>
              <a:rPr dirty="0"/>
              <a:t>.</a:t>
            </a:r>
            <a:r>
              <a:rPr lang="fr-FR" dirty="0"/>
              <a:t>EL HAMLAOUI Mahmoud</a:t>
            </a:r>
            <a:r>
              <a:rPr dirty="0"/>
              <a:t> (</a:t>
            </a:r>
            <a:r>
              <a:rPr lang="fr-FR" dirty="0"/>
              <a:t> </a:t>
            </a:r>
            <a:r>
              <a:rPr dirty="0" err="1"/>
              <a:t>Président</a:t>
            </a:r>
            <a:r>
              <a:rPr lang="fr-FR" dirty="0"/>
              <a:t> </a:t>
            </a:r>
            <a:r>
              <a:rPr dirty="0"/>
              <a:t>)</a:t>
            </a:r>
          </a:p>
          <a:p>
            <a:pPr defTabSz="1219169">
              <a:defRPr>
                <a:latin typeface="Times New Roman"/>
                <a:ea typeface="Times New Roman"/>
                <a:cs typeface="Times New Roman"/>
                <a:sym typeface="Times New Roman"/>
              </a:defRPr>
            </a:pPr>
            <a:r>
              <a:rPr lang="fr-FR" dirty="0"/>
              <a:t>M</a:t>
            </a:r>
            <a:r>
              <a:rPr dirty="0"/>
              <a:t>. </a:t>
            </a:r>
            <a:r>
              <a:rPr lang="fr-FR" dirty="0"/>
              <a:t>NASSAR</a:t>
            </a:r>
            <a:r>
              <a:rPr dirty="0"/>
              <a:t> M</a:t>
            </a:r>
            <a:r>
              <a:rPr lang="fr-FR" dirty="0" err="1"/>
              <a:t>ahmoud</a:t>
            </a:r>
            <a:r>
              <a:rPr dirty="0"/>
              <a:t> (</a:t>
            </a:r>
            <a:r>
              <a:rPr lang="fr-FR" dirty="0"/>
              <a:t> </a:t>
            </a:r>
            <a:r>
              <a:rPr lang="en-US" dirty="0" err="1"/>
              <a:t>Examinateur</a:t>
            </a:r>
            <a:r>
              <a:rPr lang="en-US" dirty="0"/>
              <a:t> </a:t>
            </a:r>
            <a:r>
              <a:rPr dirty="0"/>
              <a:t>)</a:t>
            </a:r>
          </a:p>
          <a:p>
            <a:pPr defTabSz="1219169">
              <a:defRPr>
                <a:latin typeface="Times New Roman"/>
                <a:ea typeface="Times New Roman"/>
                <a:cs typeface="Times New Roman"/>
                <a:sym typeface="Times New Roman"/>
              </a:defRPr>
            </a:pPr>
            <a:r>
              <a:rPr lang="fr-FR" dirty="0"/>
              <a:t>M. BOUNABAT Bouchaib </a:t>
            </a:r>
            <a:r>
              <a:rPr dirty="0"/>
              <a:t>(</a:t>
            </a:r>
            <a:r>
              <a:rPr lang="fr-FR" dirty="0"/>
              <a:t> Encadrant ENSIAS </a:t>
            </a:r>
            <a:r>
              <a:rPr dirty="0"/>
              <a:t>)</a:t>
            </a:r>
          </a:p>
          <a:p>
            <a:pPr defTabSz="1219169">
              <a:defRPr>
                <a:latin typeface="Times New Roman"/>
                <a:ea typeface="Times New Roman"/>
                <a:cs typeface="Times New Roman"/>
                <a:sym typeface="Times New Roman"/>
              </a:defRPr>
            </a:pPr>
            <a:r>
              <a:rPr dirty="0"/>
              <a:t>M. </a:t>
            </a:r>
            <a:r>
              <a:rPr lang="fr-FR" dirty="0"/>
              <a:t>ZAROUAL Hicham </a:t>
            </a:r>
            <a:r>
              <a:rPr dirty="0"/>
              <a:t>(</a:t>
            </a:r>
            <a:r>
              <a:rPr lang="fr-FR" dirty="0"/>
              <a:t> </a:t>
            </a:r>
            <a:r>
              <a:rPr dirty="0" err="1"/>
              <a:t>Encadrant</a:t>
            </a:r>
            <a:r>
              <a:rPr dirty="0"/>
              <a:t> SGABS</a:t>
            </a:r>
            <a:r>
              <a:rPr lang="fr-FR" dirty="0"/>
              <a:t> </a:t>
            </a:r>
            <a:r>
              <a:rPr dirty="0"/>
              <a:t>)</a:t>
            </a:r>
          </a:p>
        </p:txBody>
      </p:sp>
      <p:pic>
        <p:nvPicPr>
          <p:cNvPr id="77" name="Picture 76" descr="A red triangle with black background&#10;&#10;Description automatically generated">
            <a:extLst>
              <a:ext uri="{FF2B5EF4-FFF2-40B4-BE49-F238E27FC236}">
                <a16:creationId xmlns:a16="http://schemas.microsoft.com/office/drawing/2014/main" id="{21F5F7D2-49DA-4AEB-A36A-34379CE752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5704" y="96753"/>
            <a:ext cx="1153111" cy="979354"/>
          </a:xfrm>
          <a:prstGeom prst="rect">
            <a:avLst/>
          </a:prstGeom>
        </p:spPr>
      </p:pic>
      <p:sp>
        <p:nvSpPr>
          <p:cNvPr id="78" name="Rectangle 77">
            <a:extLst>
              <a:ext uri="{FF2B5EF4-FFF2-40B4-BE49-F238E27FC236}">
                <a16:creationId xmlns:a16="http://schemas.microsoft.com/office/drawing/2014/main" id="{7559B1E9-B51F-4ECA-A0A8-D6144071F730}"/>
              </a:ext>
            </a:extLst>
          </p:cNvPr>
          <p:cNvSpPr/>
          <p:nvPr/>
        </p:nvSpPr>
        <p:spPr>
          <a:xfrm>
            <a:off x="1884218" y="6190178"/>
            <a:ext cx="8423563" cy="413575"/>
          </a:xfrm>
          <a:prstGeom prst="rect">
            <a:avLst/>
          </a:prstGeom>
        </p:spPr>
        <p:txBody>
          <a:bodyPr wrap="square">
            <a:spAutoFit/>
          </a:bodyPr>
          <a:lstStyle/>
          <a:p>
            <a:pPr algn="ctr">
              <a:lnSpc>
                <a:spcPct val="150000"/>
              </a:lnSpc>
              <a:spcAft>
                <a:spcPts val="800"/>
              </a:spcAft>
            </a:pPr>
            <a:r>
              <a:rPr lang="fr-FR" sz="1600" dirty="0">
                <a:latin typeface="Century" panose="02040604050505020304" pitchFamily="18" charset="0"/>
                <a:cs typeface="Times New Roman" panose="02020603050405020304" pitchFamily="18" charset="0"/>
              </a:rPr>
              <a:t>Année académique 2022/2023</a:t>
            </a:r>
          </a:p>
        </p:txBody>
      </p:sp>
      <p:sp>
        <p:nvSpPr>
          <p:cNvPr id="79" name="Rectangle 78">
            <a:extLst>
              <a:ext uri="{FF2B5EF4-FFF2-40B4-BE49-F238E27FC236}">
                <a16:creationId xmlns:a16="http://schemas.microsoft.com/office/drawing/2014/main" id="{619CC81F-B1A1-487E-95B5-817A300CB030}"/>
              </a:ext>
            </a:extLst>
          </p:cNvPr>
          <p:cNvSpPr/>
          <p:nvPr/>
        </p:nvSpPr>
        <p:spPr>
          <a:xfrm>
            <a:off x="1884217" y="3777949"/>
            <a:ext cx="8423563" cy="413575"/>
          </a:xfrm>
          <a:prstGeom prst="rect">
            <a:avLst/>
          </a:prstGeom>
        </p:spPr>
        <p:txBody>
          <a:bodyPr wrap="square">
            <a:spAutoFit/>
          </a:bodyPr>
          <a:lstStyle/>
          <a:p>
            <a:pPr algn="ctr">
              <a:lnSpc>
                <a:spcPct val="150000"/>
              </a:lnSpc>
              <a:spcAft>
                <a:spcPts val="800"/>
              </a:spcAft>
            </a:pPr>
            <a:r>
              <a:rPr lang="fr-FR" sz="1600" dirty="0">
                <a:latin typeface="Century" panose="02040604050505020304" pitchFamily="18" charset="0"/>
                <a:cs typeface="Times New Roman" panose="02020603050405020304" pitchFamily="18" charset="0"/>
              </a:rPr>
              <a:t>Soutenu le : 10/07/2023</a:t>
            </a:r>
          </a:p>
        </p:txBody>
      </p:sp>
    </p:spTree>
    <p:extLst>
      <p:ext uri="{BB962C8B-B14F-4D97-AF65-F5344CB8AC3E}">
        <p14:creationId xmlns:p14="http://schemas.microsoft.com/office/powerpoint/2010/main" val="491368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TextBox 1"/>
          <p:cNvSpPr txBox="1"/>
          <p:nvPr/>
        </p:nvSpPr>
        <p:spPr>
          <a:xfrm>
            <a:off x="244857" y="915194"/>
            <a:ext cx="4557082" cy="45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spAutoFit/>
          </a:bodyPr>
          <a:lstStyle>
            <a:lvl1pPr>
              <a:defRPr sz="2500">
                <a:latin typeface="Montserrat ExtraBold"/>
                <a:ea typeface="Montserrat ExtraBold"/>
                <a:cs typeface="Montserrat ExtraBold"/>
                <a:sym typeface="Montserrat ExtraBold"/>
              </a:defRPr>
            </a:lvl1pPr>
          </a:lstStyle>
          <a:p>
            <a:r>
              <a:t>Objectifs stratégiques</a:t>
            </a:r>
          </a:p>
        </p:txBody>
      </p:sp>
      <p:grpSp>
        <p:nvGrpSpPr>
          <p:cNvPr id="529" name="Groupe 10"/>
          <p:cNvGrpSpPr/>
          <p:nvPr/>
        </p:nvGrpSpPr>
        <p:grpSpPr>
          <a:xfrm>
            <a:off x="0" y="-1"/>
            <a:ext cx="4685108" cy="768628"/>
            <a:chOff x="0" y="0"/>
            <a:chExt cx="4685107" cy="768626"/>
          </a:xfrm>
        </p:grpSpPr>
        <p:sp>
          <p:nvSpPr>
            <p:cNvPr id="527" name="Pentagone 17"/>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t">
              <a:noAutofit/>
            </a:bodyPr>
            <a:lstStyle/>
            <a:p>
              <a:endParaRPr/>
            </a:p>
          </p:txBody>
        </p:sp>
        <p:sp>
          <p:nvSpPr>
            <p:cNvPr id="528" name="Pentagone 4"/>
            <p:cNvSpPr txBox="1"/>
            <p:nvPr/>
          </p:nvSpPr>
          <p:spPr>
            <a:xfrm>
              <a:off x="96012" y="187208"/>
              <a:ext cx="4396940" cy="3942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1000"/>
                </a:spcBef>
                <a:defRPr sz="2200"/>
              </a:lvl1pPr>
            </a:lstStyle>
            <a:p>
              <a:r>
                <a:t>Organisme d’accueil</a:t>
              </a:r>
            </a:p>
          </p:txBody>
        </p:sp>
      </p:grpSp>
      <p:grpSp>
        <p:nvGrpSpPr>
          <p:cNvPr id="532" name="Groupe 11"/>
          <p:cNvGrpSpPr/>
          <p:nvPr/>
        </p:nvGrpSpPr>
        <p:grpSpPr>
          <a:xfrm>
            <a:off x="3832959" y="0"/>
            <a:ext cx="4685109" cy="768627"/>
            <a:chOff x="0" y="0"/>
            <a:chExt cx="4685107" cy="768626"/>
          </a:xfrm>
        </p:grpSpPr>
        <p:sp>
          <p:nvSpPr>
            <p:cNvPr id="530" name="Chevron 15"/>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t">
              <a:noAutofit/>
            </a:bodyPr>
            <a:lstStyle/>
            <a:p>
              <a:endParaRPr/>
            </a:p>
          </p:txBody>
        </p:sp>
        <p:sp>
          <p:nvSpPr>
            <p:cNvPr id="531" name="Chevron 6"/>
            <p:cNvSpPr txBox="1"/>
            <p:nvPr/>
          </p:nvSpPr>
          <p:spPr>
            <a:xfrm>
              <a:off x="448320" y="187208"/>
              <a:ext cx="3852474" cy="3942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1000"/>
                </a:spcBef>
                <a:defRPr sz="2200"/>
              </a:lvl1pPr>
            </a:lstStyle>
            <a:p>
              <a:r>
                <a:t>Cadrage du projet</a:t>
              </a:r>
            </a:p>
          </p:txBody>
        </p:sp>
      </p:grpSp>
      <p:grpSp>
        <p:nvGrpSpPr>
          <p:cNvPr id="535" name="Groupe 12"/>
          <p:cNvGrpSpPr/>
          <p:nvPr/>
        </p:nvGrpSpPr>
        <p:grpSpPr>
          <a:xfrm>
            <a:off x="7501532" y="0"/>
            <a:ext cx="4685109" cy="768628"/>
            <a:chOff x="0" y="0"/>
            <a:chExt cx="4685108" cy="768627"/>
          </a:xfrm>
        </p:grpSpPr>
        <p:sp>
          <p:nvSpPr>
            <p:cNvPr id="533" name="Chevron 13"/>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t">
              <a:noAutofit/>
            </a:bodyPr>
            <a:lstStyle/>
            <a:p>
              <a:endParaRPr/>
            </a:p>
          </p:txBody>
        </p:sp>
        <p:sp>
          <p:nvSpPr>
            <p:cNvPr id="534" name="Chevron 8"/>
            <p:cNvSpPr txBox="1"/>
            <p:nvPr/>
          </p:nvSpPr>
          <p:spPr>
            <a:xfrm>
              <a:off x="448320" y="185799"/>
              <a:ext cx="3852474" cy="3970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1000"/>
                </a:spcBef>
                <a:defRPr sz="2400" b="1">
                  <a:solidFill>
                    <a:srgbClr val="FFFFFF"/>
                  </a:solidFill>
                </a:defRPr>
              </a:lvl1pPr>
            </a:lstStyle>
            <a:p>
              <a:r>
                <a:rPr lang="fr-FR" dirty="0"/>
                <a:t>Missions</a:t>
              </a:r>
              <a:r>
                <a:rPr dirty="0"/>
                <a:t> et </a:t>
              </a:r>
              <a:r>
                <a:rPr dirty="0" err="1"/>
                <a:t>Objectifs</a:t>
              </a:r>
              <a:endParaRPr dirty="0"/>
            </a:p>
          </p:txBody>
        </p:sp>
      </p:grpSp>
      <p:sp>
        <p:nvSpPr>
          <p:cNvPr id="536" name="Ellipse 41"/>
          <p:cNvSpPr/>
          <p:nvPr/>
        </p:nvSpPr>
        <p:spPr>
          <a:xfrm>
            <a:off x="3475513" y="1193104"/>
            <a:ext cx="5400001" cy="5436001"/>
          </a:xfrm>
          <a:prstGeom prst="ellipse">
            <a:avLst/>
          </a:prstGeom>
          <a:solidFill>
            <a:srgbClr val="1569D0"/>
          </a:solidFill>
          <a:ln w="25400">
            <a:solidFill>
              <a:srgbClr val="1569D0"/>
            </a:solidFill>
          </a:ln>
        </p:spPr>
        <p:txBody>
          <a:bodyPr lIns="0" tIns="0" rIns="0" bIns="0" anchor="ctr"/>
          <a:lstStyle/>
          <a:p>
            <a:pPr algn="ctr">
              <a:defRPr>
                <a:solidFill>
                  <a:srgbClr val="FFFFFF"/>
                </a:solidFill>
              </a:defRPr>
            </a:pPr>
            <a:endParaRPr/>
          </a:p>
        </p:txBody>
      </p:sp>
      <p:sp>
        <p:nvSpPr>
          <p:cNvPr id="537" name="Ellipse 42"/>
          <p:cNvSpPr/>
          <p:nvPr/>
        </p:nvSpPr>
        <p:spPr>
          <a:xfrm>
            <a:off x="4984671" y="2724143"/>
            <a:ext cx="2385549" cy="2375307"/>
          </a:xfrm>
          <a:prstGeom prst="ellipse">
            <a:avLst/>
          </a:prstGeom>
          <a:solidFill>
            <a:srgbClr val="FFFFFF"/>
          </a:solidFill>
          <a:ln w="12700">
            <a:miter lim="400000"/>
          </a:ln>
        </p:spPr>
        <p:txBody>
          <a:bodyPr lIns="0" tIns="0" rIns="0" bIns="0" anchor="ctr"/>
          <a:lstStyle/>
          <a:p>
            <a:pPr algn="ctr">
              <a:defRPr>
                <a:solidFill>
                  <a:srgbClr val="FFFFFF"/>
                </a:solidFill>
              </a:defRPr>
            </a:pPr>
            <a:endParaRPr/>
          </a:p>
        </p:txBody>
      </p:sp>
      <p:sp>
        <p:nvSpPr>
          <p:cNvPr id="538" name="object 2"/>
          <p:cNvSpPr txBox="1"/>
          <p:nvPr/>
        </p:nvSpPr>
        <p:spPr>
          <a:xfrm>
            <a:off x="5397994" y="3673339"/>
            <a:ext cx="1487531" cy="4629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R="5080" indent="12700" algn="ctr">
              <a:lnSpc>
                <a:spcPct val="102498"/>
              </a:lnSpc>
              <a:defRPr sz="1500" b="1" spc="15">
                <a:solidFill>
                  <a:srgbClr val="0069D0"/>
                </a:solidFill>
                <a:latin typeface="Verdana"/>
                <a:ea typeface="Verdana"/>
                <a:cs typeface="Verdana"/>
                <a:sym typeface="Verdana"/>
              </a:defRPr>
            </a:pPr>
            <a:r>
              <a:t>Objectifs </a:t>
            </a:r>
          </a:p>
          <a:p>
            <a:pPr marR="5080" indent="12700" algn="ctr">
              <a:lnSpc>
                <a:spcPct val="102498"/>
              </a:lnSpc>
              <a:defRPr sz="1500" b="1" spc="15">
                <a:solidFill>
                  <a:srgbClr val="0069D0"/>
                </a:solidFill>
                <a:latin typeface="Verdana"/>
                <a:ea typeface="Verdana"/>
                <a:cs typeface="Verdana"/>
                <a:sym typeface="Verdana"/>
              </a:defRPr>
            </a:pPr>
            <a:r>
              <a:t>Stratégiques</a:t>
            </a:r>
          </a:p>
        </p:txBody>
      </p:sp>
      <p:sp>
        <p:nvSpPr>
          <p:cNvPr id="539" name="object 10"/>
          <p:cNvSpPr txBox="1"/>
          <p:nvPr/>
        </p:nvSpPr>
        <p:spPr>
          <a:xfrm>
            <a:off x="3690538" y="4114550"/>
            <a:ext cx="1119970"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spcBef>
                <a:spcPts val="100"/>
              </a:spcBef>
              <a:defRPr sz="1100">
                <a:solidFill>
                  <a:srgbClr val="FFFFFF"/>
                </a:solidFill>
                <a:latin typeface="Verdana"/>
                <a:ea typeface="Verdana"/>
                <a:cs typeface="Verdana"/>
                <a:sym typeface="Verdana"/>
              </a:defRPr>
            </a:lvl1pPr>
          </a:lstStyle>
          <a:p>
            <a:r>
              <a:rPr lang="en-US" dirty="0" err="1"/>
              <a:t>Intégrer</a:t>
            </a:r>
            <a:r>
              <a:rPr lang="en-US" dirty="0"/>
              <a:t> des </a:t>
            </a:r>
            <a:r>
              <a:rPr lang="en-US" dirty="0" err="1"/>
              <a:t>fonctionnalités</a:t>
            </a:r>
            <a:r>
              <a:rPr lang="en-US" dirty="0"/>
              <a:t> </a:t>
            </a:r>
            <a:r>
              <a:rPr lang="en-US" dirty="0" err="1"/>
              <a:t>innovantes</a:t>
            </a:r>
            <a:endParaRPr dirty="0"/>
          </a:p>
        </p:txBody>
      </p:sp>
      <p:sp>
        <p:nvSpPr>
          <p:cNvPr id="540" name="object 12"/>
          <p:cNvSpPr txBox="1"/>
          <p:nvPr/>
        </p:nvSpPr>
        <p:spPr>
          <a:xfrm>
            <a:off x="5381963" y="2040783"/>
            <a:ext cx="1501795" cy="507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defRPr sz="1100">
                <a:solidFill>
                  <a:srgbClr val="FFFFFF"/>
                </a:solidFill>
                <a:latin typeface="Verdana"/>
                <a:ea typeface="Verdana"/>
                <a:cs typeface="Verdana"/>
                <a:sym typeface="Verdana"/>
              </a:defRPr>
            </a:lvl1pPr>
          </a:lstStyle>
          <a:p>
            <a:r>
              <a:rPr lang="en-US" dirty="0" err="1"/>
              <a:t>Améliorer</a:t>
            </a:r>
            <a:r>
              <a:rPr lang="en-US" dirty="0"/>
              <a:t> </a:t>
            </a:r>
            <a:r>
              <a:rPr lang="en-US" dirty="0" err="1"/>
              <a:t>l'expérience</a:t>
            </a:r>
            <a:r>
              <a:rPr lang="en-US" dirty="0"/>
              <a:t> </a:t>
            </a:r>
            <a:r>
              <a:rPr lang="en-US" dirty="0" err="1"/>
              <a:t>utilisateur</a:t>
            </a:r>
            <a:endParaRPr dirty="0"/>
          </a:p>
        </p:txBody>
      </p:sp>
      <p:pic>
        <p:nvPicPr>
          <p:cNvPr id="541" name="Image 62" descr="Image 62"/>
          <p:cNvPicPr>
            <a:picLocks noChangeAspect="1"/>
          </p:cNvPicPr>
          <p:nvPr/>
        </p:nvPicPr>
        <p:blipFill>
          <a:blip r:embed="rId3"/>
          <a:stretch>
            <a:fillRect/>
          </a:stretch>
        </p:blipFill>
        <p:spPr>
          <a:xfrm>
            <a:off x="4833963" y="4972697"/>
            <a:ext cx="477235" cy="477235"/>
          </a:xfrm>
          <a:prstGeom prst="rect">
            <a:avLst/>
          </a:prstGeom>
          <a:ln w="12700">
            <a:miter lim="400000"/>
          </a:ln>
        </p:spPr>
      </p:pic>
      <p:pic>
        <p:nvPicPr>
          <p:cNvPr id="542" name="Image 68" descr="Image 68"/>
          <p:cNvPicPr>
            <a:picLocks noChangeAspect="1"/>
          </p:cNvPicPr>
          <p:nvPr/>
        </p:nvPicPr>
        <p:blipFill>
          <a:blip r:embed="rId4"/>
          <a:stretch>
            <a:fillRect/>
          </a:stretch>
        </p:blipFill>
        <p:spPr>
          <a:xfrm>
            <a:off x="7391815" y="2027669"/>
            <a:ext cx="477702" cy="477702"/>
          </a:xfrm>
          <a:prstGeom prst="rect">
            <a:avLst/>
          </a:prstGeom>
          <a:ln w="12700">
            <a:miter lim="400000"/>
          </a:ln>
        </p:spPr>
      </p:pic>
      <p:pic>
        <p:nvPicPr>
          <p:cNvPr id="544" name="Image 72" descr="Image 72"/>
          <p:cNvPicPr>
            <a:picLocks noChangeAspect="1"/>
          </p:cNvPicPr>
          <p:nvPr/>
        </p:nvPicPr>
        <p:blipFill>
          <a:blip r:embed="rId5"/>
          <a:stretch>
            <a:fillRect/>
          </a:stretch>
        </p:blipFill>
        <p:spPr>
          <a:xfrm>
            <a:off x="7064321" y="4888925"/>
            <a:ext cx="635001" cy="635001"/>
          </a:xfrm>
          <a:prstGeom prst="rect">
            <a:avLst/>
          </a:prstGeom>
          <a:ln w="12700">
            <a:miter lim="400000"/>
          </a:ln>
        </p:spPr>
      </p:pic>
      <p:pic>
        <p:nvPicPr>
          <p:cNvPr id="546" name="Image 82" descr="Image 82"/>
          <p:cNvPicPr>
            <a:picLocks noChangeAspect="1"/>
          </p:cNvPicPr>
          <p:nvPr/>
        </p:nvPicPr>
        <p:blipFill>
          <a:blip r:embed="rId6"/>
          <a:stretch>
            <a:fillRect/>
          </a:stretch>
        </p:blipFill>
        <p:spPr>
          <a:xfrm>
            <a:off x="4249858" y="2025151"/>
            <a:ext cx="692714" cy="692714"/>
          </a:xfrm>
          <a:prstGeom prst="rect">
            <a:avLst/>
          </a:prstGeom>
          <a:ln w="12700">
            <a:miter lim="400000"/>
          </a:ln>
        </p:spPr>
      </p:pic>
      <p:sp>
        <p:nvSpPr>
          <p:cNvPr id="547" name="ZoneTexte 85"/>
          <p:cNvSpPr txBox="1"/>
          <p:nvPr/>
        </p:nvSpPr>
        <p:spPr>
          <a:xfrm>
            <a:off x="7054753" y="2590296"/>
            <a:ext cx="1318440" cy="586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100">
                <a:solidFill>
                  <a:srgbClr val="FFFFFF"/>
                </a:solidFill>
                <a:latin typeface="Verdana"/>
                <a:ea typeface="Verdana"/>
                <a:cs typeface="Verdana"/>
                <a:sym typeface="Verdana"/>
              </a:defRPr>
            </a:lvl1pPr>
          </a:lstStyle>
          <a:p>
            <a:r>
              <a:rPr dirty="0"/>
              <a:t>Partage </a:t>
            </a:r>
            <a:r>
              <a:rPr dirty="0" err="1"/>
              <a:t>simplifié</a:t>
            </a:r>
            <a:r>
              <a:rPr dirty="0"/>
              <a:t> et </a:t>
            </a:r>
            <a:r>
              <a:rPr dirty="0" err="1"/>
              <a:t>sécurisé</a:t>
            </a:r>
            <a:r>
              <a:rPr dirty="0"/>
              <a:t> des </a:t>
            </a:r>
            <a:r>
              <a:rPr dirty="0" err="1"/>
              <a:t>informations</a:t>
            </a:r>
            <a:endParaRPr dirty="0"/>
          </a:p>
        </p:txBody>
      </p:sp>
      <p:sp>
        <p:nvSpPr>
          <p:cNvPr id="549" name="ZoneTexte 89"/>
          <p:cNvSpPr txBox="1"/>
          <p:nvPr/>
        </p:nvSpPr>
        <p:spPr>
          <a:xfrm>
            <a:off x="6836321" y="5546800"/>
            <a:ext cx="1143036" cy="42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100">
                <a:solidFill>
                  <a:srgbClr val="FFFFFF"/>
                </a:solidFill>
                <a:latin typeface="Verdana"/>
                <a:ea typeface="Verdana"/>
                <a:cs typeface="Verdana"/>
                <a:sym typeface="Verdana"/>
              </a:defRPr>
            </a:lvl1pPr>
          </a:lstStyle>
          <a:p>
            <a:r>
              <a:t>Conservation de l’intégrité</a:t>
            </a:r>
          </a:p>
        </p:txBody>
      </p:sp>
      <p:sp>
        <p:nvSpPr>
          <p:cNvPr id="550" name="ZoneTexte 90"/>
          <p:cNvSpPr txBox="1"/>
          <p:nvPr/>
        </p:nvSpPr>
        <p:spPr>
          <a:xfrm>
            <a:off x="4376692" y="5464720"/>
            <a:ext cx="1447830" cy="600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100">
                <a:solidFill>
                  <a:srgbClr val="FFFFFF"/>
                </a:solidFill>
                <a:latin typeface="Verdana"/>
                <a:ea typeface="Verdana"/>
                <a:cs typeface="Verdana"/>
                <a:sym typeface="Verdana"/>
              </a:defRPr>
            </a:lvl1pPr>
          </a:lstStyle>
          <a:p>
            <a:r>
              <a:rPr lang="fr-FR" dirty="0"/>
              <a:t>Répondre aux besoins spécifiques des filiales</a:t>
            </a:r>
            <a:endParaRPr dirty="0"/>
          </a:p>
        </p:txBody>
      </p:sp>
      <p:sp>
        <p:nvSpPr>
          <p:cNvPr id="552" name="ZoneTexte 92"/>
          <p:cNvSpPr txBox="1"/>
          <p:nvPr/>
        </p:nvSpPr>
        <p:spPr>
          <a:xfrm>
            <a:off x="3726536" y="2744412"/>
            <a:ext cx="1410355" cy="42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100">
                <a:solidFill>
                  <a:srgbClr val="FFFFFF"/>
                </a:solidFill>
                <a:latin typeface="Verdana"/>
                <a:ea typeface="Verdana"/>
                <a:cs typeface="Verdana"/>
                <a:sym typeface="Verdana"/>
              </a:defRPr>
            </a:lvl1pPr>
          </a:lstStyle>
          <a:p>
            <a:r>
              <a:rPr dirty="0" err="1"/>
              <a:t>Optimiser</a:t>
            </a:r>
            <a:r>
              <a:rPr dirty="0"/>
              <a:t> la durée des </a:t>
            </a:r>
            <a:r>
              <a:rPr dirty="0" err="1"/>
              <a:t>traitements</a:t>
            </a:r>
            <a:endParaRPr dirty="0"/>
          </a:p>
        </p:txBody>
      </p:sp>
      <p:pic>
        <p:nvPicPr>
          <p:cNvPr id="553" name="Image 94" descr="Image 94"/>
          <p:cNvPicPr>
            <a:picLocks noChangeAspect="1"/>
          </p:cNvPicPr>
          <p:nvPr/>
        </p:nvPicPr>
        <p:blipFill>
          <a:blip r:embed="rId7"/>
          <a:stretch>
            <a:fillRect/>
          </a:stretch>
        </p:blipFill>
        <p:spPr>
          <a:xfrm>
            <a:off x="4031367" y="3423427"/>
            <a:ext cx="499823" cy="499823"/>
          </a:xfrm>
          <a:prstGeom prst="rect">
            <a:avLst/>
          </a:prstGeom>
          <a:ln w="12700">
            <a:miter lim="400000"/>
          </a:ln>
        </p:spPr>
      </p:pic>
      <p:pic>
        <p:nvPicPr>
          <p:cNvPr id="554" name="Image 96" descr="Image 96"/>
          <p:cNvPicPr>
            <a:picLocks noChangeAspect="1"/>
          </p:cNvPicPr>
          <p:nvPr/>
        </p:nvPicPr>
        <p:blipFill>
          <a:blip r:embed="rId8"/>
          <a:stretch>
            <a:fillRect/>
          </a:stretch>
        </p:blipFill>
        <p:spPr>
          <a:xfrm>
            <a:off x="5729983" y="1301642"/>
            <a:ext cx="698062" cy="698062"/>
          </a:xfrm>
          <a:prstGeom prst="rect">
            <a:avLst/>
          </a:prstGeom>
          <a:ln w="12700">
            <a:miter lim="400000"/>
          </a:ln>
        </p:spPr>
      </p:pic>
      <p:sp>
        <p:nvSpPr>
          <p:cNvPr id="555" name="ZoneTexte 97"/>
          <p:cNvSpPr txBox="1"/>
          <p:nvPr/>
        </p:nvSpPr>
        <p:spPr>
          <a:xfrm>
            <a:off x="7479194" y="4026877"/>
            <a:ext cx="1143036" cy="42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100">
                <a:solidFill>
                  <a:srgbClr val="FFFFFF"/>
                </a:solidFill>
                <a:latin typeface="Verdana"/>
                <a:ea typeface="Verdana"/>
                <a:cs typeface="Verdana"/>
                <a:sym typeface="Verdana"/>
              </a:defRPr>
            </a:lvl1pPr>
          </a:lstStyle>
          <a:p>
            <a:r>
              <a:t>Utilisation sur web et mobile</a:t>
            </a:r>
          </a:p>
        </p:txBody>
      </p:sp>
      <p:pic>
        <p:nvPicPr>
          <p:cNvPr id="556" name="Image 99" descr="Image 99"/>
          <p:cNvPicPr>
            <a:picLocks noChangeAspect="1"/>
          </p:cNvPicPr>
          <p:nvPr/>
        </p:nvPicPr>
        <p:blipFill>
          <a:blip r:embed="rId9"/>
          <a:stretch>
            <a:fillRect/>
          </a:stretch>
        </p:blipFill>
        <p:spPr>
          <a:xfrm>
            <a:off x="7586027" y="3425686"/>
            <a:ext cx="547728" cy="547728"/>
          </a:xfrm>
          <a:prstGeom prst="rect">
            <a:avLst/>
          </a:prstGeom>
          <a:ln w="12700">
            <a:miter lim="400000"/>
          </a:ln>
        </p:spPr>
      </p:pic>
      <p:pic>
        <p:nvPicPr>
          <p:cNvPr id="557" name="Image 101" descr="Image 101"/>
          <p:cNvPicPr>
            <a:picLocks noChangeAspect="1"/>
          </p:cNvPicPr>
          <p:nvPr/>
        </p:nvPicPr>
        <p:blipFill>
          <a:blip r:embed="rId10"/>
          <a:stretch>
            <a:fillRect/>
          </a:stretch>
        </p:blipFill>
        <p:spPr>
          <a:xfrm>
            <a:off x="7992611" y="3450651"/>
            <a:ext cx="506929" cy="506929"/>
          </a:xfrm>
          <a:prstGeom prst="rect">
            <a:avLst/>
          </a:prstGeom>
          <a:ln w="12700">
            <a:miter lim="400000"/>
          </a:ln>
        </p:spPr>
      </p:pic>
      <p:sp>
        <p:nvSpPr>
          <p:cNvPr id="558" name="Numéro de diapositive"/>
          <p:cNvSpPr txBox="1">
            <a:spLocks noGrp="1"/>
          </p:cNvSpPr>
          <p:nvPr>
            <p:ph type="sldNum" sz="quarter" idx="2"/>
          </p:nvPr>
        </p:nvSpPr>
        <p:spPr>
          <a:xfrm>
            <a:off x="11623528" y="6240411"/>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10</a:t>
            </a:fld>
            <a:endParaRPr/>
          </a:p>
        </p:txBody>
      </p:sp>
    </p:spTree>
    <p:extLst>
      <p:ext uri="{BB962C8B-B14F-4D97-AF65-F5344CB8AC3E}">
        <p14:creationId xmlns:p14="http://schemas.microsoft.com/office/powerpoint/2010/main" val="1078936152"/>
      </p:ext>
    </p:extLst>
  </p:cSld>
  <p:clrMapOvr>
    <a:masterClrMapping/>
  </p:clrMapOvr>
  <p:transition spd="slow">
    <p:cove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526"/>
                                        </p:tgtEl>
                                        <p:attrNameLst>
                                          <p:attrName>style.visibility</p:attrName>
                                        </p:attrNameLst>
                                      </p:cBhvr>
                                      <p:to>
                                        <p:strVal val="visible"/>
                                      </p:to>
                                    </p:set>
                                    <p:animEffect transition="in" filter="wipe(down)">
                                      <p:cBhvr>
                                        <p:cTn id="7" dur="500"/>
                                        <p:tgtEl>
                                          <p:spTgt spid="52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36"/>
                                        </p:tgtEl>
                                        <p:attrNameLst>
                                          <p:attrName>style.visibility</p:attrName>
                                        </p:attrNameLst>
                                      </p:cBhvr>
                                      <p:to>
                                        <p:strVal val="visible"/>
                                      </p:to>
                                    </p:set>
                                    <p:animEffect transition="in" filter="wheel(1)">
                                      <p:cBhvr>
                                        <p:cTn id="10" dur="1000"/>
                                        <p:tgtEl>
                                          <p:spTgt spid="536"/>
                                        </p:tgtEl>
                                      </p:cBhvr>
                                    </p:animEffect>
                                  </p:childTnLst>
                                </p:cTn>
                              </p:par>
                              <p:par>
                                <p:cTn id="11" presetID="3" presetClass="entr" presetSubtype="10" fill="hold" grpId="0" nodeType="withEffect">
                                  <p:stCondLst>
                                    <p:cond delay="400"/>
                                  </p:stCondLst>
                                  <p:childTnLst>
                                    <p:set>
                                      <p:cBhvr>
                                        <p:cTn id="12" dur="1" fill="hold">
                                          <p:stCondLst>
                                            <p:cond delay="0"/>
                                          </p:stCondLst>
                                        </p:cTn>
                                        <p:tgtEl>
                                          <p:spTgt spid="538"/>
                                        </p:tgtEl>
                                        <p:attrNameLst>
                                          <p:attrName>style.visibility</p:attrName>
                                        </p:attrNameLst>
                                      </p:cBhvr>
                                      <p:to>
                                        <p:strVal val="visible"/>
                                      </p:to>
                                    </p:set>
                                    <p:animEffect transition="in" filter="blinds(horizontal)">
                                      <p:cBhvr>
                                        <p:cTn id="13" dur="500"/>
                                        <p:tgtEl>
                                          <p:spTgt spid="538"/>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554"/>
                                        </p:tgtEl>
                                        <p:attrNameLst>
                                          <p:attrName>style.visibility</p:attrName>
                                        </p:attrNameLst>
                                      </p:cBhvr>
                                      <p:to>
                                        <p:strVal val="visible"/>
                                      </p:to>
                                    </p:set>
                                    <p:anim calcmode="lin" valueType="num">
                                      <p:cBhvr>
                                        <p:cTn id="18" dur="500" fill="hold"/>
                                        <p:tgtEl>
                                          <p:spTgt spid="554"/>
                                        </p:tgtEl>
                                        <p:attrNameLst>
                                          <p:attrName>ppt_w</p:attrName>
                                        </p:attrNameLst>
                                      </p:cBhvr>
                                      <p:tavLst>
                                        <p:tav tm="0">
                                          <p:val>
                                            <p:fltVal val="0"/>
                                          </p:val>
                                        </p:tav>
                                        <p:tav tm="100000">
                                          <p:val>
                                            <p:strVal val="#ppt_w"/>
                                          </p:val>
                                        </p:tav>
                                      </p:tavLst>
                                    </p:anim>
                                    <p:anim calcmode="lin" valueType="num">
                                      <p:cBhvr>
                                        <p:cTn id="19" dur="500" fill="hold"/>
                                        <p:tgtEl>
                                          <p:spTgt spid="554"/>
                                        </p:tgtEl>
                                        <p:attrNameLst>
                                          <p:attrName>ppt_h</p:attrName>
                                        </p:attrNameLst>
                                      </p:cBhvr>
                                      <p:tavLst>
                                        <p:tav tm="0">
                                          <p:val>
                                            <p:fltVal val="0"/>
                                          </p:val>
                                        </p:tav>
                                        <p:tav tm="100000">
                                          <p:val>
                                            <p:strVal val="#ppt_h"/>
                                          </p:val>
                                        </p:tav>
                                      </p:tavLst>
                                    </p:anim>
                                    <p:animEffect transition="in" filter="fade">
                                      <p:cBhvr>
                                        <p:cTn id="20" dur="500"/>
                                        <p:tgtEl>
                                          <p:spTgt spid="554"/>
                                        </p:tgtEl>
                                      </p:cBhvr>
                                    </p:animEffect>
                                  </p:childTnLst>
                                </p:cTn>
                              </p:par>
                              <p:par>
                                <p:cTn id="21" presetID="3" presetClass="entr" presetSubtype="10" fill="hold" grpId="0" nodeType="withEffect">
                                  <p:stCondLst>
                                    <p:cond delay="200"/>
                                  </p:stCondLst>
                                  <p:childTnLst>
                                    <p:set>
                                      <p:cBhvr>
                                        <p:cTn id="22" dur="1" fill="hold">
                                          <p:stCondLst>
                                            <p:cond delay="0"/>
                                          </p:stCondLst>
                                        </p:cTn>
                                        <p:tgtEl>
                                          <p:spTgt spid="540"/>
                                        </p:tgtEl>
                                        <p:attrNameLst>
                                          <p:attrName>style.visibility</p:attrName>
                                        </p:attrNameLst>
                                      </p:cBhvr>
                                      <p:to>
                                        <p:strVal val="visible"/>
                                      </p:to>
                                    </p:set>
                                    <p:animEffect transition="in" filter="blinds(horizontal)">
                                      <p:cBhvr>
                                        <p:cTn id="23" dur="500"/>
                                        <p:tgtEl>
                                          <p:spTgt spid="54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42"/>
                                        </p:tgtEl>
                                        <p:attrNameLst>
                                          <p:attrName>style.visibility</p:attrName>
                                        </p:attrNameLst>
                                      </p:cBhvr>
                                      <p:to>
                                        <p:strVal val="visible"/>
                                      </p:to>
                                    </p:set>
                                    <p:anim calcmode="lin" valueType="num">
                                      <p:cBhvr>
                                        <p:cTn id="28" dur="500" fill="hold"/>
                                        <p:tgtEl>
                                          <p:spTgt spid="542"/>
                                        </p:tgtEl>
                                        <p:attrNameLst>
                                          <p:attrName>ppt_w</p:attrName>
                                        </p:attrNameLst>
                                      </p:cBhvr>
                                      <p:tavLst>
                                        <p:tav tm="0">
                                          <p:val>
                                            <p:fltVal val="0"/>
                                          </p:val>
                                        </p:tav>
                                        <p:tav tm="100000">
                                          <p:val>
                                            <p:strVal val="#ppt_w"/>
                                          </p:val>
                                        </p:tav>
                                      </p:tavLst>
                                    </p:anim>
                                    <p:anim calcmode="lin" valueType="num">
                                      <p:cBhvr>
                                        <p:cTn id="29" dur="500" fill="hold"/>
                                        <p:tgtEl>
                                          <p:spTgt spid="542"/>
                                        </p:tgtEl>
                                        <p:attrNameLst>
                                          <p:attrName>ppt_h</p:attrName>
                                        </p:attrNameLst>
                                      </p:cBhvr>
                                      <p:tavLst>
                                        <p:tav tm="0">
                                          <p:val>
                                            <p:fltVal val="0"/>
                                          </p:val>
                                        </p:tav>
                                        <p:tav tm="100000">
                                          <p:val>
                                            <p:strVal val="#ppt_h"/>
                                          </p:val>
                                        </p:tav>
                                      </p:tavLst>
                                    </p:anim>
                                    <p:animEffect transition="in" filter="fade">
                                      <p:cBhvr>
                                        <p:cTn id="30" dur="500"/>
                                        <p:tgtEl>
                                          <p:spTgt spid="542"/>
                                        </p:tgtEl>
                                      </p:cBhvr>
                                    </p:animEffect>
                                  </p:childTnLst>
                                </p:cTn>
                              </p:par>
                              <p:par>
                                <p:cTn id="31" presetID="3" presetClass="entr" presetSubtype="10" fill="hold" grpId="0" nodeType="withEffect">
                                  <p:stCondLst>
                                    <p:cond delay="200"/>
                                  </p:stCondLst>
                                  <p:childTnLst>
                                    <p:set>
                                      <p:cBhvr>
                                        <p:cTn id="32" dur="1" fill="hold">
                                          <p:stCondLst>
                                            <p:cond delay="0"/>
                                          </p:stCondLst>
                                        </p:cTn>
                                        <p:tgtEl>
                                          <p:spTgt spid="547"/>
                                        </p:tgtEl>
                                        <p:attrNameLst>
                                          <p:attrName>style.visibility</p:attrName>
                                        </p:attrNameLst>
                                      </p:cBhvr>
                                      <p:to>
                                        <p:strVal val="visible"/>
                                      </p:to>
                                    </p:set>
                                    <p:animEffect transition="in" filter="blinds(horizontal)">
                                      <p:cBhvr>
                                        <p:cTn id="33" dur="500"/>
                                        <p:tgtEl>
                                          <p:spTgt spid="547"/>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556"/>
                                        </p:tgtEl>
                                        <p:attrNameLst>
                                          <p:attrName>style.visibility</p:attrName>
                                        </p:attrNameLst>
                                      </p:cBhvr>
                                      <p:to>
                                        <p:strVal val="visible"/>
                                      </p:to>
                                    </p:set>
                                    <p:anim calcmode="lin" valueType="num">
                                      <p:cBhvr>
                                        <p:cTn id="38" dur="500" fill="hold"/>
                                        <p:tgtEl>
                                          <p:spTgt spid="556"/>
                                        </p:tgtEl>
                                        <p:attrNameLst>
                                          <p:attrName>ppt_w</p:attrName>
                                        </p:attrNameLst>
                                      </p:cBhvr>
                                      <p:tavLst>
                                        <p:tav tm="0">
                                          <p:val>
                                            <p:fltVal val="0"/>
                                          </p:val>
                                        </p:tav>
                                        <p:tav tm="100000">
                                          <p:val>
                                            <p:strVal val="#ppt_w"/>
                                          </p:val>
                                        </p:tav>
                                      </p:tavLst>
                                    </p:anim>
                                    <p:anim calcmode="lin" valueType="num">
                                      <p:cBhvr>
                                        <p:cTn id="39" dur="500" fill="hold"/>
                                        <p:tgtEl>
                                          <p:spTgt spid="556"/>
                                        </p:tgtEl>
                                        <p:attrNameLst>
                                          <p:attrName>ppt_h</p:attrName>
                                        </p:attrNameLst>
                                      </p:cBhvr>
                                      <p:tavLst>
                                        <p:tav tm="0">
                                          <p:val>
                                            <p:fltVal val="0"/>
                                          </p:val>
                                        </p:tav>
                                        <p:tav tm="100000">
                                          <p:val>
                                            <p:strVal val="#ppt_h"/>
                                          </p:val>
                                        </p:tav>
                                      </p:tavLst>
                                    </p:anim>
                                    <p:animEffect transition="in" filter="fade">
                                      <p:cBhvr>
                                        <p:cTn id="40" dur="500"/>
                                        <p:tgtEl>
                                          <p:spTgt spid="556"/>
                                        </p:tgtEl>
                                      </p:cBhvr>
                                    </p:animEffect>
                                  </p:childTnLst>
                                </p:cTn>
                              </p:par>
                              <p:par>
                                <p:cTn id="41" presetID="53" presetClass="entr" presetSubtype="16" fill="hold" grpId="0" nodeType="withEffect">
                                  <p:stCondLst>
                                    <p:cond delay="150"/>
                                  </p:stCondLst>
                                  <p:childTnLst>
                                    <p:set>
                                      <p:cBhvr>
                                        <p:cTn id="42" dur="1" fill="hold">
                                          <p:stCondLst>
                                            <p:cond delay="0"/>
                                          </p:stCondLst>
                                        </p:cTn>
                                        <p:tgtEl>
                                          <p:spTgt spid="557"/>
                                        </p:tgtEl>
                                        <p:attrNameLst>
                                          <p:attrName>style.visibility</p:attrName>
                                        </p:attrNameLst>
                                      </p:cBhvr>
                                      <p:to>
                                        <p:strVal val="visible"/>
                                      </p:to>
                                    </p:set>
                                    <p:anim calcmode="lin" valueType="num">
                                      <p:cBhvr>
                                        <p:cTn id="43" dur="500" fill="hold"/>
                                        <p:tgtEl>
                                          <p:spTgt spid="557"/>
                                        </p:tgtEl>
                                        <p:attrNameLst>
                                          <p:attrName>ppt_w</p:attrName>
                                        </p:attrNameLst>
                                      </p:cBhvr>
                                      <p:tavLst>
                                        <p:tav tm="0">
                                          <p:val>
                                            <p:fltVal val="0"/>
                                          </p:val>
                                        </p:tav>
                                        <p:tav tm="100000">
                                          <p:val>
                                            <p:strVal val="#ppt_w"/>
                                          </p:val>
                                        </p:tav>
                                      </p:tavLst>
                                    </p:anim>
                                    <p:anim calcmode="lin" valueType="num">
                                      <p:cBhvr>
                                        <p:cTn id="44" dur="500" fill="hold"/>
                                        <p:tgtEl>
                                          <p:spTgt spid="557"/>
                                        </p:tgtEl>
                                        <p:attrNameLst>
                                          <p:attrName>ppt_h</p:attrName>
                                        </p:attrNameLst>
                                      </p:cBhvr>
                                      <p:tavLst>
                                        <p:tav tm="0">
                                          <p:val>
                                            <p:fltVal val="0"/>
                                          </p:val>
                                        </p:tav>
                                        <p:tav tm="100000">
                                          <p:val>
                                            <p:strVal val="#ppt_h"/>
                                          </p:val>
                                        </p:tav>
                                      </p:tavLst>
                                    </p:anim>
                                    <p:animEffect transition="in" filter="fade">
                                      <p:cBhvr>
                                        <p:cTn id="45" dur="500"/>
                                        <p:tgtEl>
                                          <p:spTgt spid="557"/>
                                        </p:tgtEl>
                                      </p:cBhvr>
                                    </p:animEffect>
                                  </p:childTnLst>
                                </p:cTn>
                              </p:par>
                              <p:par>
                                <p:cTn id="46" presetID="3" presetClass="entr" presetSubtype="10" fill="hold" grpId="0" nodeType="withEffect">
                                  <p:stCondLst>
                                    <p:cond delay="250"/>
                                  </p:stCondLst>
                                  <p:childTnLst>
                                    <p:set>
                                      <p:cBhvr>
                                        <p:cTn id="47" dur="1" fill="hold">
                                          <p:stCondLst>
                                            <p:cond delay="0"/>
                                          </p:stCondLst>
                                        </p:cTn>
                                        <p:tgtEl>
                                          <p:spTgt spid="555"/>
                                        </p:tgtEl>
                                        <p:attrNameLst>
                                          <p:attrName>style.visibility</p:attrName>
                                        </p:attrNameLst>
                                      </p:cBhvr>
                                      <p:to>
                                        <p:strVal val="visible"/>
                                      </p:to>
                                    </p:set>
                                    <p:animEffect transition="in" filter="blinds(horizontal)">
                                      <p:cBhvr>
                                        <p:cTn id="48" dur="500"/>
                                        <p:tgtEl>
                                          <p:spTgt spid="555"/>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544"/>
                                        </p:tgtEl>
                                        <p:attrNameLst>
                                          <p:attrName>style.visibility</p:attrName>
                                        </p:attrNameLst>
                                      </p:cBhvr>
                                      <p:to>
                                        <p:strVal val="visible"/>
                                      </p:to>
                                    </p:set>
                                    <p:anim calcmode="lin" valueType="num">
                                      <p:cBhvr>
                                        <p:cTn id="53" dur="500" fill="hold"/>
                                        <p:tgtEl>
                                          <p:spTgt spid="544"/>
                                        </p:tgtEl>
                                        <p:attrNameLst>
                                          <p:attrName>ppt_w</p:attrName>
                                        </p:attrNameLst>
                                      </p:cBhvr>
                                      <p:tavLst>
                                        <p:tav tm="0">
                                          <p:val>
                                            <p:fltVal val="0"/>
                                          </p:val>
                                        </p:tav>
                                        <p:tav tm="100000">
                                          <p:val>
                                            <p:strVal val="#ppt_w"/>
                                          </p:val>
                                        </p:tav>
                                      </p:tavLst>
                                    </p:anim>
                                    <p:anim calcmode="lin" valueType="num">
                                      <p:cBhvr>
                                        <p:cTn id="54" dur="500" fill="hold"/>
                                        <p:tgtEl>
                                          <p:spTgt spid="544"/>
                                        </p:tgtEl>
                                        <p:attrNameLst>
                                          <p:attrName>ppt_h</p:attrName>
                                        </p:attrNameLst>
                                      </p:cBhvr>
                                      <p:tavLst>
                                        <p:tav tm="0">
                                          <p:val>
                                            <p:fltVal val="0"/>
                                          </p:val>
                                        </p:tav>
                                        <p:tav tm="100000">
                                          <p:val>
                                            <p:strVal val="#ppt_h"/>
                                          </p:val>
                                        </p:tav>
                                      </p:tavLst>
                                    </p:anim>
                                    <p:animEffect transition="in" filter="fade">
                                      <p:cBhvr>
                                        <p:cTn id="55" dur="500"/>
                                        <p:tgtEl>
                                          <p:spTgt spid="544"/>
                                        </p:tgtEl>
                                      </p:cBhvr>
                                    </p:animEffect>
                                  </p:childTnLst>
                                </p:cTn>
                              </p:par>
                              <p:par>
                                <p:cTn id="56" presetID="3" presetClass="entr" presetSubtype="10" fill="hold" grpId="0" nodeType="withEffect">
                                  <p:stCondLst>
                                    <p:cond delay="200"/>
                                  </p:stCondLst>
                                  <p:childTnLst>
                                    <p:set>
                                      <p:cBhvr>
                                        <p:cTn id="57" dur="1" fill="hold">
                                          <p:stCondLst>
                                            <p:cond delay="0"/>
                                          </p:stCondLst>
                                        </p:cTn>
                                        <p:tgtEl>
                                          <p:spTgt spid="549"/>
                                        </p:tgtEl>
                                        <p:attrNameLst>
                                          <p:attrName>style.visibility</p:attrName>
                                        </p:attrNameLst>
                                      </p:cBhvr>
                                      <p:to>
                                        <p:strVal val="visible"/>
                                      </p:to>
                                    </p:set>
                                    <p:animEffect transition="in" filter="blinds(horizontal)">
                                      <p:cBhvr>
                                        <p:cTn id="58" dur="500"/>
                                        <p:tgtEl>
                                          <p:spTgt spid="549"/>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541"/>
                                        </p:tgtEl>
                                        <p:attrNameLst>
                                          <p:attrName>style.visibility</p:attrName>
                                        </p:attrNameLst>
                                      </p:cBhvr>
                                      <p:to>
                                        <p:strVal val="visible"/>
                                      </p:to>
                                    </p:set>
                                    <p:anim calcmode="lin" valueType="num">
                                      <p:cBhvr>
                                        <p:cTn id="63" dur="500" fill="hold"/>
                                        <p:tgtEl>
                                          <p:spTgt spid="541"/>
                                        </p:tgtEl>
                                        <p:attrNameLst>
                                          <p:attrName>ppt_w</p:attrName>
                                        </p:attrNameLst>
                                      </p:cBhvr>
                                      <p:tavLst>
                                        <p:tav tm="0">
                                          <p:val>
                                            <p:fltVal val="0"/>
                                          </p:val>
                                        </p:tav>
                                        <p:tav tm="100000">
                                          <p:val>
                                            <p:strVal val="#ppt_w"/>
                                          </p:val>
                                        </p:tav>
                                      </p:tavLst>
                                    </p:anim>
                                    <p:anim calcmode="lin" valueType="num">
                                      <p:cBhvr>
                                        <p:cTn id="64" dur="500" fill="hold"/>
                                        <p:tgtEl>
                                          <p:spTgt spid="541"/>
                                        </p:tgtEl>
                                        <p:attrNameLst>
                                          <p:attrName>ppt_h</p:attrName>
                                        </p:attrNameLst>
                                      </p:cBhvr>
                                      <p:tavLst>
                                        <p:tav tm="0">
                                          <p:val>
                                            <p:fltVal val="0"/>
                                          </p:val>
                                        </p:tav>
                                        <p:tav tm="100000">
                                          <p:val>
                                            <p:strVal val="#ppt_h"/>
                                          </p:val>
                                        </p:tav>
                                      </p:tavLst>
                                    </p:anim>
                                    <p:animEffect transition="in" filter="fade">
                                      <p:cBhvr>
                                        <p:cTn id="65" dur="500"/>
                                        <p:tgtEl>
                                          <p:spTgt spid="541"/>
                                        </p:tgtEl>
                                      </p:cBhvr>
                                    </p:animEffect>
                                  </p:childTnLst>
                                </p:cTn>
                              </p:par>
                              <p:par>
                                <p:cTn id="66" presetID="3" presetClass="entr" presetSubtype="10" fill="hold" grpId="0" nodeType="withEffect">
                                  <p:stCondLst>
                                    <p:cond delay="200"/>
                                  </p:stCondLst>
                                  <p:childTnLst>
                                    <p:set>
                                      <p:cBhvr>
                                        <p:cTn id="67" dur="1" fill="hold">
                                          <p:stCondLst>
                                            <p:cond delay="0"/>
                                          </p:stCondLst>
                                        </p:cTn>
                                        <p:tgtEl>
                                          <p:spTgt spid="550"/>
                                        </p:tgtEl>
                                        <p:attrNameLst>
                                          <p:attrName>style.visibility</p:attrName>
                                        </p:attrNameLst>
                                      </p:cBhvr>
                                      <p:to>
                                        <p:strVal val="visible"/>
                                      </p:to>
                                    </p:set>
                                    <p:animEffect transition="in" filter="blinds(horizontal)">
                                      <p:cBhvr>
                                        <p:cTn id="68" dur="500"/>
                                        <p:tgtEl>
                                          <p:spTgt spid="550"/>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553"/>
                                        </p:tgtEl>
                                        <p:attrNameLst>
                                          <p:attrName>style.visibility</p:attrName>
                                        </p:attrNameLst>
                                      </p:cBhvr>
                                      <p:to>
                                        <p:strVal val="visible"/>
                                      </p:to>
                                    </p:set>
                                    <p:anim calcmode="lin" valueType="num">
                                      <p:cBhvr>
                                        <p:cTn id="73" dur="500" fill="hold"/>
                                        <p:tgtEl>
                                          <p:spTgt spid="553"/>
                                        </p:tgtEl>
                                        <p:attrNameLst>
                                          <p:attrName>ppt_w</p:attrName>
                                        </p:attrNameLst>
                                      </p:cBhvr>
                                      <p:tavLst>
                                        <p:tav tm="0">
                                          <p:val>
                                            <p:fltVal val="0"/>
                                          </p:val>
                                        </p:tav>
                                        <p:tav tm="100000">
                                          <p:val>
                                            <p:strVal val="#ppt_w"/>
                                          </p:val>
                                        </p:tav>
                                      </p:tavLst>
                                    </p:anim>
                                    <p:anim calcmode="lin" valueType="num">
                                      <p:cBhvr>
                                        <p:cTn id="74" dur="500" fill="hold"/>
                                        <p:tgtEl>
                                          <p:spTgt spid="553"/>
                                        </p:tgtEl>
                                        <p:attrNameLst>
                                          <p:attrName>ppt_h</p:attrName>
                                        </p:attrNameLst>
                                      </p:cBhvr>
                                      <p:tavLst>
                                        <p:tav tm="0">
                                          <p:val>
                                            <p:fltVal val="0"/>
                                          </p:val>
                                        </p:tav>
                                        <p:tav tm="100000">
                                          <p:val>
                                            <p:strVal val="#ppt_h"/>
                                          </p:val>
                                        </p:tav>
                                      </p:tavLst>
                                    </p:anim>
                                    <p:animEffect transition="in" filter="fade">
                                      <p:cBhvr>
                                        <p:cTn id="75" dur="500"/>
                                        <p:tgtEl>
                                          <p:spTgt spid="553"/>
                                        </p:tgtEl>
                                      </p:cBhvr>
                                    </p:animEffect>
                                  </p:childTnLst>
                                </p:cTn>
                              </p:par>
                              <p:par>
                                <p:cTn id="76" presetID="3" presetClass="entr" presetSubtype="10" fill="hold" grpId="0" nodeType="withEffect">
                                  <p:stCondLst>
                                    <p:cond delay="200"/>
                                  </p:stCondLst>
                                  <p:childTnLst>
                                    <p:set>
                                      <p:cBhvr>
                                        <p:cTn id="77" dur="1" fill="hold">
                                          <p:stCondLst>
                                            <p:cond delay="0"/>
                                          </p:stCondLst>
                                        </p:cTn>
                                        <p:tgtEl>
                                          <p:spTgt spid="539"/>
                                        </p:tgtEl>
                                        <p:attrNameLst>
                                          <p:attrName>style.visibility</p:attrName>
                                        </p:attrNameLst>
                                      </p:cBhvr>
                                      <p:to>
                                        <p:strVal val="visible"/>
                                      </p:to>
                                    </p:set>
                                    <p:animEffect transition="in" filter="blinds(horizontal)">
                                      <p:cBhvr>
                                        <p:cTn id="78" dur="500"/>
                                        <p:tgtEl>
                                          <p:spTgt spid="539"/>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grpId="0" nodeType="clickEffect">
                                  <p:stCondLst>
                                    <p:cond delay="0"/>
                                  </p:stCondLst>
                                  <p:childTnLst>
                                    <p:set>
                                      <p:cBhvr>
                                        <p:cTn id="82" dur="1" fill="hold">
                                          <p:stCondLst>
                                            <p:cond delay="0"/>
                                          </p:stCondLst>
                                        </p:cTn>
                                        <p:tgtEl>
                                          <p:spTgt spid="546"/>
                                        </p:tgtEl>
                                        <p:attrNameLst>
                                          <p:attrName>style.visibility</p:attrName>
                                        </p:attrNameLst>
                                      </p:cBhvr>
                                      <p:to>
                                        <p:strVal val="visible"/>
                                      </p:to>
                                    </p:set>
                                    <p:anim calcmode="lin" valueType="num">
                                      <p:cBhvr>
                                        <p:cTn id="83" dur="500" fill="hold"/>
                                        <p:tgtEl>
                                          <p:spTgt spid="546"/>
                                        </p:tgtEl>
                                        <p:attrNameLst>
                                          <p:attrName>ppt_w</p:attrName>
                                        </p:attrNameLst>
                                      </p:cBhvr>
                                      <p:tavLst>
                                        <p:tav tm="0">
                                          <p:val>
                                            <p:fltVal val="0"/>
                                          </p:val>
                                        </p:tav>
                                        <p:tav tm="100000">
                                          <p:val>
                                            <p:strVal val="#ppt_w"/>
                                          </p:val>
                                        </p:tav>
                                      </p:tavLst>
                                    </p:anim>
                                    <p:anim calcmode="lin" valueType="num">
                                      <p:cBhvr>
                                        <p:cTn id="84" dur="500" fill="hold"/>
                                        <p:tgtEl>
                                          <p:spTgt spid="546"/>
                                        </p:tgtEl>
                                        <p:attrNameLst>
                                          <p:attrName>ppt_h</p:attrName>
                                        </p:attrNameLst>
                                      </p:cBhvr>
                                      <p:tavLst>
                                        <p:tav tm="0">
                                          <p:val>
                                            <p:fltVal val="0"/>
                                          </p:val>
                                        </p:tav>
                                        <p:tav tm="100000">
                                          <p:val>
                                            <p:strVal val="#ppt_h"/>
                                          </p:val>
                                        </p:tav>
                                      </p:tavLst>
                                    </p:anim>
                                    <p:animEffect transition="in" filter="fade">
                                      <p:cBhvr>
                                        <p:cTn id="85" dur="500"/>
                                        <p:tgtEl>
                                          <p:spTgt spid="546"/>
                                        </p:tgtEl>
                                      </p:cBhvr>
                                    </p:animEffect>
                                  </p:childTnLst>
                                </p:cTn>
                              </p:par>
                              <p:par>
                                <p:cTn id="86" presetID="3" presetClass="entr" presetSubtype="10" fill="hold" grpId="0" nodeType="withEffect">
                                  <p:stCondLst>
                                    <p:cond delay="200"/>
                                  </p:stCondLst>
                                  <p:childTnLst>
                                    <p:set>
                                      <p:cBhvr>
                                        <p:cTn id="87" dur="1" fill="hold">
                                          <p:stCondLst>
                                            <p:cond delay="0"/>
                                          </p:stCondLst>
                                        </p:cTn>
                                        <p:tgtEl>
                                          <p:spTgt spid="552"/>
                                        </p:tgtEl>
                                        <p:attrNameLst>
                                          <p:attrName>style.visibility</p:attrName>
                                        </p:attrNameLst>
                                      </p:cBhvr>
                                      <p:to>
                                        <p:strVal val="visible"/>
                                      </p:to>
                                    </p:set>
                                    <p:animEffect transition="in" filter="blinds(horizontal)">
                                      <p:cBhvr>
                                        <p:cTn id="88"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animBg="1" advAuto="0"/>
      <p:bldP spid="536" grpId="0" animBg="1" advAuto="0"/>
      <p:bldP spid="538" grpId="0" animBg="1" advAuto="0"/>
      <p:bldP spid="539" grpId="0" animBg="1" advAuto="0"/>
      <p:bldP spid="540" grpId="0" animBg="1" advAuto="0"/>
      <p:bldP spid="541" grpId="0" animBg="1" advAuto="0"/>
      <p:bldP spid="542" grpId="0" animBg="1" advAuto="0"/>
      <p:bldP spid="544" grpId="0" animBg="1" advAuto="0"/>
      <p:bldP spid="546" grpId="0" animBg="1" advAuto="0"/>
      <p:bldP spid="547" grpId="0" animBg="1" advAuto="0"/>
      <p:bldP spid="549" grpId="0" animBg="1" advAuto="0"/>
      <p:bldP spid="550" grpId="0" animBg="1" advAuto="0"/>
      <p:bldP spid="552" grpId="0" animBg="1" advAuto="0"/>
      <p:bldP spid="553" grpId="0" animBg="1" advAuto="0"/>
      <p:bldP spid="554" grpId="0" animBg="1" advAuto="0"/>
      <p:bldP spid="555" grpId="0" animBg="1" advAuto="0"/>
      <p:bldP spid="556" grpId="0" animBg="1" advAuto="0"/>
      <p:bldP spid="557"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Titre 1"/>
          <p:cNvSpPr txBox="1">
            <a:spLocks noGrp="1"/>
          </p:cNvSpPr>
          <p:nvPr>
            <p:ph type="title"/>
          </p:nvPr>
        </p:nvSpPr>
        <p:spPr>
          <a:xfrm>
            <a:off x="1344000" y="3347972"/>
            <a:ext cx="5483425" cy="1414363"/>
          </a:xfrm>
          <a:prstGeom prst="rect">
            <a:avLst/>
          </a:prstGeom>
        </p:spPr>
        <p:txBody>
          <a:bodyPr/>
          <a:lstStyle>
            <a:lvl1pPr>
              <a:lnSpc>
                <a:spcPct val="90000"/>
              </a:lnSpc>
              <a:defRPr b="0">
                <a:latin typeface="Montserrat Bold"/>
                <a:ea typeface="Montserrat Bold"/>
                <a:cs typeface="Montserrat Bold"/>
                <a:sym typeface="Montserrat Bold"/>
              </a:defRPr>
            </a:lvl1pPr>
          </a:lstStyle>
          <a:p>
            <a:r>
              <a:t>Conduite du projet</a:t>
            </a:r>
          </a:p>
        </p:txBody>
      </p:sp>
      <p:sp>
        <p:nvSpPr>
          <p:cNvPr id="563" name="Espace réservé du texte 2"/>
          <p:cNvSpPr txBox="1">
            <a:spLocks noGrp="1"/>
          </p:cNvSpPr>
          <p:nvPr>
            <p:ph type="body" sz="quarter" idx="1"/>
          </p:nvPr>
        </p:nvSpPr>
        <p:spPr>
          <a:xfrm>
            <a:off x="1344001" y="1769024"/>
            <a:ext cx="676468" cy="1218796"/>
          </a:xfrm>
          <a:prstGeom prst="rect">
            <a:avLst/>
          </a:prstGeom>
        </p:spPr>
        <p:txBody>
          <a:bodyPr/>
          <a:lstStyle>
            <a:lvl1pPr marL="832083" indent="-1050477" defTabSz="1109444">
              <a:defRPr sz="8008"/>
            </a:lvl1pPr>
          </a:lstStyle>
          <a:p>
            <a:r>
              <a:rPr lang="fr-FR" dirty="0"/>
              <a:t>2</a:t>
            </a:r>
            <a:endParaRPr dirty="0"/>
          </a:p>
        </p:txBody>
      </p:sp>
      <p:sp>
        <p:nvSpPr>
          <p:cNvPr id="564" name="Numéro de diapositive"/>
          <p:cNvSpPr txBox="1">
            <a:spLocks noGrp="1"/>
          </p:cNvSpPr>
          <p:nvPr>
            <p:ph type="sldNum" sz="quarter" idx="4294967295"/>
          </p:nvPr>
        </p:nvSpPr>
        <p:spPr>
          <a:xfrm>
            <a:off x="146957" y="155665"/>
            <a:ext cx="771405"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lstStyle>
            <a:lvl1pPr algn="ctr">
              <a:defRPr sz="1900">
                <a:solidFill>
                  <a:srgbClr val="414141"/>
                </a:solidFill>
              </a:defRPr>
            </a:lvl1pPr>
          </a:lstStyle>
          <a:p>
            <a:fld id="{86CB4B4D-7CA3-9044-876B-883B54F8677D}" type="slidenum">
              <a:rPr/>
              <a:t>11</a:t>
            </a:fld>
            <a:endParaRPr/>
          </a:p>
        </p:txBody>
      </p:sp>
      <p:pic>
        <p:nvPicPr>
          <p:cNvPr id="8" name="Picture 7" descr="A red triangle with black background&#10;&#10;Description automatically generated">
            <a:extLst>
              <a:ext uri="{FF2B5EF4-FFF2-40B4-BE49-F238E27FC236}">
                <a16:creationId xmlns:a16="http://schemas.microsoft.com/office/drawing/2014/main" id="{05FE55C2-A7AD-48D5-A541-D1A28E9BFC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6491" y="5791816"/>
            <a:ext cx="1139509" cy="9678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doors dir="vert"/>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563"/>
                                        </p:tgtEl>
                                        <p:attrNameLst>
                                          <p:attrName>style.visibility</p:attrName>
                                        </p:attrNameLst>
                                      </p:cBhvr>
                                      <p:to>
                                        <p:strVal val="visible"/>
                                      </p:to>
                                    </p:set>
                                    <p:anim calcmode="lin" valueType="num">
                                      <p:cBhvr>
                                        <p:cTn id="7" dur="1000" fill="hold"/>
                                        <p:tgtEl>
                                          <p:spTgt spid="563"/>
                                        </p:tgtEl>
                                        <p:attrNameLst>
                                          <p:attrName>ppt_x</p:attrName>
                                        </p:attrNameLst>
                                      </p:cBhvr>
                                      <p:tavLst>
                                        <p:tav tm="0">
                                          <p:val>
                                            <p:strVal val="0-#ppt_w/2"/>
                                          </p:val>
                                        </p:tav>
                                        <p:tav tm="100000">
                                          <p:val>
                                            <p:strVal val="#ppt_x"/>
                                          </p:val>
                                        </p:tav>
                                      </p:tavLst>
                                    </p:anim>
                                    <p:anim calcmode="lin" valueType="num">
                                      <p:cBhvr>
                                        <p:cTn id="8" dur="1000" fill="hold"/>
                                        <p:tgtEl>
                                          <p:spTgt spid="563"/>
                                        </p:tgtEl>
                                        <p:attrNameLst>
                                          <p:attrName>ppt_y</p:attrName>
                                        </p:attrNameLst>
                                      </p:cBhvr>
                                      <p:tavLst>
                                        <p:tav tm="0">
                                          <p:val>
                                            <p:strVal val="#ppt_y"/>
                                          </p:val>
                                        </p:tav>
                                        <p:tav tm="100000">
                                          <p:val>
                                            <p:strVal val="#ppt_y"/>
                                          </p:val>
                                        </p:tav>
                                      </p:tavLst>
                                    </p:anim>
                                  </p:childTnLst>
                                </p:cTn>
                              </p:par>
                              <p:par>
                                <p:cTn id="9" presetID="2" presetClass="entr" presetSubtype="8" fill="hold" grpId="2" nodeType="withEffect">
                                  <p:stCondLst>
                                    <p:cond delay="0"/>
                                  </p:stCondLst>
                                  <p:iterate>
                                    <p:tmAbs val="0"/>
                                  </p:iterate>
                                  <p:childTnLst>
                                    <p:set>
                                      <p:cBhvr>
                                        <p:cTn id="10" fill="hold"/>
                                        <p:tgtEl>
                                          <p:spTgt spid="562"/>
                                        </p:tgtEl>
                                        <p:attrNameLst>
                                          <p:attrName>style.visibility</p:attrName>
                                        </p:attrNameLst>
                                      </p:cBhvr>
                                      <p:to>
                                        <p:strVal val="visible"/>
                                      </p:to>
                                    </p:set>
                                    <p:anim calcmode="lin" valueType="num">
                                      <p:cBhvr>
                                        <p:cTn id="11" dur="1000" fill="hold"/>
                                        <p:tgtEl>
                                          <p:spTgt spid="562"/>
                                        </p:tgtEl>
                                        <p:attrNameLst>
                                          <p:attrName>ppt_x</p:attrName>
                                        </p:attrNameLst>
                                      </p:cBhvr>
                                      <p:tavLst>
                                        <p:tav tm="0">
                                          <p:val>
                                            <p:strVal val="0-#ppt_w/2"/>
                                          </p:val>
                                        </p:tav>
                                        <p:tav tm="100000">
                                          <p:val>
                                            <p:strVal val="#ppt_x"/>
                                          </p:val>
                                        </p:tav>
                                      </p:tavLst>
                                    </p:anim>
                                    <p:anim calcmode="lin" valueType="num">
                                      <p:cBhvr>
                                        <p:cTn id="12" dur="1000" fill="hold"/>
                                        <p:tgtEl>
                                          <p:spTgt spid="5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2" animBg="1" advAuto="0"/>
      <p:bldP spid="563" grpId="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7" name="Diagramme 9"/>
          <p:cNvGrpSpPr/>
          <p:nvPr/>
        </p:nvGrpSpPr>
        <p:grpSpPr>
          <a:xfrm>
            <a:off x="-9528" y="-601"/>
            <a:ext cx="12192001" cy="769830"/>
            <a:chOff x="0" y="0"/>
            <a:chExt cx="12192000" cy="769828"/>
          </a:xfrm>
        </p:grpSpPr>
        <p:grpSp>
          <p:nvGrpSpPr>
            <p:cNvPr id="573" name="Grouper"/>
            <p:cNvGrpSpPr/>
            <p:nvPr/>
          </p:nvGrpSpPr>
          <p:grpSpPr>
            <a:xfrm>
              <a:off x="-1" y="-1"/>
              <a:ext cx="6773334" cy="769830"/>
              <a:chOff x="0" y="0"/>
              <a:chExt cx="6773333" cy="769828"/>
            </a:xfrm>
          </p:grpSpPr>
          <p:sp>
            <p:nvSpPr>
              <p:cNvPr id="571" name="Figure"/>
              <p:cNvSpPr/>
              <p:nvPr/>
            </p:nvSpPr>
            <p:spPr>
              <a:xfrm>
                <a:off x="-1" y="-1"/>
                <a:ext cx="6773334" cy="7698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73" y="0"/>
                    </a:lnTo>
                    <a:lnTo>
                      <a:pt x="21600" y="10800"/>
                    </a:lnTo>
                    <a:lnTo>
                      <a:pt x="20373" y="21600"/>
                    </a:lnTo>
                    <a:lnTo>
                      <a:pt x="0" y="21600"/>
                    </a:lnTo>
                    <a:close/>
                  </a:path>
                </a:pathLst>
              </a:cu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572" name="Processus de développement"/>
              <p:cNvSpPr txBox="1"/>
              <p:nvPr/>
            </p:nvSpPr>
            <p:spPr>
              <a:xfrm>
                <a:off x="72121" y="195515"/>
                <a:ext cx="5667951" cy="3787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noAutofit/>
              </a:bodyPr>
              <a:lstStyle>
                <a:lvl1pPr algn="ctr" defTabSz="800100">
                  <a:lnSpc>
                    <a:spcPct val="90000"/>
                  </a:lnSpc>
                  <a:spcBef>
                    <a:spcPts val="700"/>
                  </a:spcBef>
                  <a:defRPr sz="2200" b="1">
                    <a:solidFill>
                      <a:srgbClr val="FFFFFF"/>
                    </a:solidFill>
                  </a:defRPr>
                </a:lvl1pPr>
              </a:lstStyle>
              <a:p>
                <a:r>
                  <a:t>Processus de développement</a:t>
                </a:r>
              </a:p>
            </p:txBody>
          </p:sp>
        </p:grpSp>
        <p:grpSp>
          <p:nvGrpSpPr>
            <p:cNvPr id="576" name="Grouper"/>
            <p:cNvGrpSpPr/>
            <p:nvPr/>
          </p:nvGrpSpPr>
          <p:grpSpPr>
            <a:xfrm>
              <a:off x="5418666" y="0"/>
              <a:ext cx="6773334" cy="769829"/>
              <a:chOff x="0" y="0"/>
              <a:chExt cx="6773333" cy="769828"/>
            </a:xfrm>
          </p:grpSpPr>
          <p:sp>
            <p:nvSpPr>
              <p:cNvPr id="574" name="Chevron"/>
              <p:cNvSpPr/>
              <p:nvPr/>
            </p:nvSpPr>
            <p:spPr>
              <a:xfrm>
                <a:off x="0" y="0"/>
                <a:ext cx="6773334" cy="769829"/>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575" name="Planification du projet"/>
              <p:cNvSpPr txBox="1"/>
              <p:nvPr/>
            </p:nvSpPr>
            <p:spPr>
              <a:xfrm>
                <a:off x="432995" y="208235"/>
                <a:ext cx="5955424" cy="3533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noAutofit/>
              </a:bodyPr>
              <a:lstStyle>
                <a:lvl1pPr algn="ctr" defTabSz="800100">
                  <a:lnSpc>
                    <a:spcPct val="90000"/>
                  </a:lnSpc>
                  <a:spcBef>
                    <a:spcPts val="700"/>
                  </a:spcBef>
                  <a:defRPr sz="2000"/>
                </a:lvl1pPr>
              </a:lstStyle>
              <a:p>
                <a:r>
                  <a:t>Planification du projet</a:t>
                </a:r>
              </a:p>
            </p:txBody>
          </p:sp>
        </p:grpSp>
      </p:grpSp>
      <p:sp>
        <p:nvSpPr>
          <p:cNvPr id="578" name="Rectangle 13"/>
          <p:cNvSpPr txBox="1"/>
          <p:nvPr/>
        </p:nvSpPr>
        <p:spPr>
          <a:xfrm>
            <a:off x="6017326" y="3244333"/>
            <a:ext cx="167654"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 </a:t>
            </a:r>
          </a:p>
        </p:txBody>
      </p:sp>
      <p:sp>
        <p:nvSpPr>
          <p:cNvPr id="579" name="Rectangle 6"/>
          <p:cNvSpPr txBox="1"/>
          <p:nvPr/>
        </p:nvSpPr>
        <p:spPr>
          <a:xfrm>
            <a:off x="5639822" y="3261112"/>
            <a:ext cx="167653"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 </a:t>
            </a:r>
          </a:p>
        </p:txBody>
      </p:sp>
      <p:pic>
        <p:nvPicPr>
          <p:cNvPr id="580" name="Image 2" descr="Image 2"/>
          <p:cNvPicPr>
            <a:picLocks noChangeAspect="1"/>
          </p:cNvPicPr>
          <p:nvPr/>
        </p:nvPicPr>
        <p:blipFill>
          <a:blip r:embed="rId3"/>
          <a:stretch>
            <a:fillRect/>
          </a:stretch>
        </p:blipFill>
        <p:spPr>
          <a:xfrm>
            <a:off x="235359" y="1035270"/>
            <a:ext cx="11721282" cy="5447489"/>
          </a:xfrm>
          <a:prstGeom prst="rect">
            <a:avLst/>
          </a:prstGeom>
          <a:ln w="12700">
            <a:miter lim="400000"/>
          </a:ln>
        </p:spPr>
      </p:pic>
      <p:sp>
        <p:nvSpPr>
          <p:cNvPr id="581" name="Numéro de diapositive"/>
          <p:cNvSpPr txBox="1">
            <a:spLocks noGrp="1"/>
          </p:cNvSpPr>
          <p:nvPr>
            <p:ph type="sldNum" sz="quarter" idx="2"/>
          </p:nvPr>
        </p:nvSpPr>
        <p:spPr>
          <a:xfrm>
            <a:off x="5909730" y="6322053"/>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12</a:t>
            </a:fld>
            <a:endParaRPr/>
          </a:p>
        </p:txBody>
      </p:sp>
    </p:spTree>
  </p:cSld>
  <p:clrMapOvr>
    <a:masterClrMapping/>
  </p:clrMapOvr>
  <p:transition spd="slow">
    <p:cove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1" nodeType="withEffect">
                                  <p:stCondLst>
                                    <p:cond delay="0"/>
                                  </p:stCondLst>
                                  <p:iterate>
                                    <p:tmAbs val="0"/>
                                  </p:iterate>
                                  <p:childTnLst>
                                    <p:set>
                                      <p:cBhvr>
                                        <p:cTn id="6" fill="hold"/>
                                        <p:tgtEl>
                                          <p:spTgt spid="580"/>
                                        </p:tgtEl>
                                        <p:attrNameLst>
                                          <p:attrName>style.visibility</p:attrName>
                                        </p:attrNameLst>
                                      </p:cBhvr>
                                      <p:to>
                                        <p:strVal val="visible"/>
                                      </p:to>
                                    </p:set>
                                    <p:animEffect transition="in" filter="box(out)">
                                      <p:cBhvr>
                                        <p:cTn id="7" dur="1250"/>
                                        <p:tgtEl>
                                          <p:spTgt spid="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1" name="Diagramme 9"/>
          <p:cNvGrpSpPr/>
          <p:nvPr/>
        </p:nvGrpSpPr>
        <p:grpSpPr>
          <a:xfrm>
            <a:off x="-9528" y="-601"/>
            <a:ext cx="12192001" cy="769830"/>
            <a:chOff x="0" y="0"/>
            <a:chExt cx="12192000" cy="769828"/>
          </a:xfrm>
        </p:grpSpPr>
        <p:grpSp>
          <p:nvGrpSpPr>
            <p:cNvPr id="587" name="Grouper"/>
            <p:cNvGrpSpPr/>
            <p:nvPr/>
          </p:nvGrpSpPr>
          <p:grpSpPr>
            <a:xfrm>
              <a:off x="-1" y="-1"/>
              <a:ext cx="6773334" cy="769830"/>
              <a:chOff x="0" y="0"/>
              <a:chExt cx="6773333" cy="769828"/>
            </a:xfrm>
          </p:grpSpPr>
          <p:sp>
            <p:nvSpPr>
              <p:cNvPr id="585" name="Figure"/>
              <p:cNvSpPr/>
              <p:nvPr/>
            </p:nvSpPr>
            <p:spPr>
              <a:xfrm>
                <a:off x="-1" y="-1"/>
                <a:ext cx="6773334" cy="7698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73" y="0"/>
                    </a:lnTo>
                    <a:lnTo>
                      <a:pt x="21600" y="10800"/>
                    </a:lnTo>
                    <a:lnTo>
                      <a:pt x="20373"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586" name="Processus de développement"/>
              <p:cNvSpPr txBox="1"/>
              <p:nvPr/>
            </p:nvSpPr>
            <p:spPr>
              <a:xfrm>
                <a:off x="72121" y="208235"/>
                <a:ext cx="5706970" cy="3533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noAutofit/>
              </a:bodyPr>
              <a:lstStyle/>
              <a:p>
                <a:pPr algn="ctr" defTabSz="800100">
                  <a:lnSpc>
                    <a:spcPct val="90000"/>
                  </a:lnSpc>
                  <a:spcBef>
                    <a:spcPts val="700"/>
                  </a:spcBef>
                  <a:defRPr sz="2000"/>
                </a:pPr>
                <a:r>
                  <a:t>Processus</a:t>
                </a:r>
                <a:r>
                  <a:rPr>
                    <a:solidFill>
                      <a:srgbClr val="FFFFFF"/>
                    </a:solidFill>
                  </a:rPr>
                  <a:t> </a:t>
                </a:r>
                <a:r>
                  <a:t>de</a:t>
                </a:r>
                <a:r>
                  <a:rPr>
                    <a:solidFill>
                      <a:srgbClr val="FFFFFF"/>
                    </a:solidFill>
                  </a:rPr>
                  <a:t> </a:t>
                </a:r>
                <a:r>
                  <a:t>développement</a:t>
                </a:r>
              </a:p>
            </p:txBody>
          </p:sp>
        </p:grpSp>
        <p:grpSp>
          <p:nvGrpSpPr>
            <p:cNvPr id="590" name="Grouper"/>
            <p:cNvGrpSpPr/>
            <p:nvPr/>
          </p:nvGrpSpPr>
          <p:grpSpPr>
            <a:xfrm>
              <a:off x="5418666" y="0"/>
              <a:ext cx="6773334" cy="769829"/>
              <a:chOff x="0" y="0"/>
              <a:chExt cx="6773333" cy="769828"/>
            </a:xfrm>
          </p:grpSpPr>
          <p:sp>
            <p:nvSpPr>
              <p:cNvPr id="588" name="Chevron"/>
              <p:cNvSpPr/>
              <p:nvPr/>
            </p:nvSpPr>
            <p:spPr>
              <a:xfrm>
                <a:off x="0" y="0"/>
                <a:ext cx="6773334" cy="769829"/>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589" name="Planification du projet"/>
              <p:cNvSpPr txBox="1"/>
              <p:nvPr/>
            </p:nvSpPr>
            <p:spPr>
              <a:xfrm>
                <a:off x="432995" y="195515"/>
                <a:ext cx="5955424" cy="3787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noAutofit/>
              </a:bodyPr>
              <a:lstStyle>
                <a:lvl1pPr algn="ctr" defTabSz="800100">
                  <a:lnSpc>
                    <a:spcPct val="90000"/>
                  </a:lnSpc>
                  <a:spcBef>
                    <a:spcPts val="700"/>
                  </a:spcBef>
                  <a:defRPr sz="2200" b="1">
                    <a:solidFill>
                      <a:srgbClr val="FFFFFF"/>
                    </a:solidFill>
                  </a:defRPr>
                </a:lvl1pPr>
              </a:lstStyle>
              <a:p>
                <a:r>
                  <a:t>Planification du projet</a:t>
                </a:r>
              </a:p>
            </p:txBody>
          </p:sp>
        </p:grpSp>
      </p:grpSp>
      <p:sp>
        <p:nvSpPr>
          <p:cNvPr id="592" name="Rectangle 13"/>
          <p:cNvSpPr txBox="1"/>
          <p:nvPr/>
        </p:nvSpPr>
        <p:spPr>
          <a:xfrm>
            <a:off x="6017326" y="3244333"/>
            <a:ext cx="167654"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 </a:t>
            </a:r>
          </a:p>
        </p:txBody>
      </p:sp>
      <p:sp>
        <p:nvSpPr>
          <p:cNvPr id="593" name="Rectangle 6"/>
          <p:cNvSpPr txBox="1"/>
          <p:nvPr/>
        </p:nvSpPr>
        <p:spPr>
          <a:xfrm>
            <a:off x="5639822" y="3261112"/>
            <a:ext cx="167653"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 </a:t>
            </a:r>
          </a:p>
        </p:txBody>
      </p:sp>
      <p:sp>
        <p:nvSpPr>
          <p:cNvPr id="596" name="Numéro de diapositive"/>
          <p:cNvSpPr txBox="1">
            <a:spLocks noGrp="1"/>
          </p:cNvSpPr>
          <p:nvPr>
            <p:ph type="sldNum" sz="quarter" idx="2"/>
          </p:nvPr>
        </p:nvSpPr>
        <p:spPr>
          <a:xfrm>
            <a:off x="5583294" y="6279544"/>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13</a:t>
            </a:fld>
            <a:endParaRPr dirty="0"/>
          </a:p>
        </p:txBody>
      </p:sp>
      <p:pic>
        <p:nvPicPr>
          <p:cNvPr id="3" name="Picture 2" descr="A screenshot of a computer&#10;&#10;Description automatically generated">
            <a:extLst>
              <a:ext uri="{FF2B5EF4-FFF2-40B4-BE49-F238E27FC236}">
                <a16:creationId xmlns:a16="http://schemas.microsoft.com/office/drawing/2014/main" id="{6AB7FA17-A667-401C-A842-36C6E9B89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81" y="927074"/>
            <a:ext cx="10362734" cy="5322463"/>
          </a:xfrm>
          <a:prstGeom prst="rect">
            <a:avLst/>
          </a:prstGeom>
        </p:spPr>
      </p:pic>
    </p:spTree>
  </p:cSld>
  <p:clrMapOvr>
    <a:masterClrMapping/>
  </p:clrMapOvr>
  <p:transition spd="slow">
    <p:cove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Titre 1"/>
          <p:cNvSpPr txBox="1">
            <a:spLocks noGrp="1"/>
          </p:cNvSpPr>
          <p:nvPr>
            <p:ph type="title"/>
          </p:nvPr>
        </p:nvSpPr>
        <p:spPr>
          <a:xfrm>
            <a:off x="1344000" y="3347972"/>
            <a:ext cx="5517247" cy="1585926"/>
          </a:xfrm>
          <a:prstGeom prst="rect">
            <a:avLst/>
          </a:prstGeom>
        </p:spPr>
        <p:txBody>
          <a:bodyPr/>
          <a:lstStyle>
            <a:lvl1pPr>
              <a:lnSpc>
                <a:spcPct val="90000"/>
              </a:lnSpc>
            </a:lvl1pPr>
          </a:lstStyle>
          <a:p>
            <a:r>
              <a:t>Analyse et conception</a:t>
            </a:r>
          </a:p>
        </p:txBody>
      </p:sp>
      <p:sp>
        <p:nvSpPr>
          <p:cNvPr id="631" name="Espace réservé du texte 2"/>
          <p:cNvSpPr txBox="1">
            <a:spLocks noGrp="1"/>
          </p:cNvSpPr>
          <p:nvPr>
            <p:ph type="body" sz="quarter" idx="1"/>
          </p:nvPr>
        </p:nvSpPr>
        <p:spPr>
          <a:xfrm>
            <a:off x="1344001" y="1769024"/>
            <a:ext cx="676468" cy="1218796"/>
          </a:xfrm>
          <a:prstGeom prst="rect">
            <a:avLst/>
          </a:prstGeom>
        </p:spPr>
        <p:txBody>
          <a:bodyPr/>
          <a:lstStyle>
            <a:lvl1pPr marL="832083" indent="-1050477" defTabSz="1109444">
              <a:defRPr sz="8008"/>
            </a:lvl1pPr>
          </a:lstStyle>
          <a:p>
            <a:r>
              <a:rPr lang="fr-FR" dirty="0"/>
              <a:t>3</a:t>
            </a:r>
            <a:endParaRPr dirty="0"/>
          </a:p>
        </p:txBody>
      </p:sp>
      <p:sp>
        <p:nvSpPr>
          <p:cNvPr id="632" name="Numéro de diapositive"/>
          <p:cNvSpPr txBox="1">
            <a:spLocks noGrp="1"/>
          </p:cNvSpPr>
          <p:nvPr>
            <p:ph type="sldNum" sz="quarter" idx="4294967295"/>
          </p:nvPr>
        </p:nvSpPr>
        <p:spPr>
          <a:xfrm>
            <a:off x="47171" y="139337"/>
            <a:ext cx="860415"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lstStyle>
            <a:lvl1pPr algn="ctr">
              <a:defRPr sz="1900">
                <a:solidFill>
                  <a:srgbClr val="414141"/>
                </a:solidFill>
              </a:defRPr>
            </a:lvl1pPr>
          </a:lstStyle>
          <a:p>
            <a:fld id="{86CB4B4D-7CA3-9044-876B-883B54F8677D}" type="slidenum">
              <a:rPr/>
              <a:t>14</a:t>
            </a:fld>
            <a:endParaRPr/>
          </a:p>
        </p:txBody>
      </p:sp>
      <p:pic>
        <p:nvPicPr>
          <p:cNvPr id="8" name="Picture 7" descr="A red triangle with black background&#10;&#10;Description automatically generated">
            <a:extLst>
              <a:ext uri="{FF2B5EF4-FFF2-40B4-BE49-F238E27FC236}">
                <a16:creationId xmlns:a16="http://schemas.microsoft.com/office/drawing/2014/main" id="{8223675C-B799-486B-8C86-736C4326BE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6491" y="5791816"/>
            <a:ext cx="1139509" cy="9678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doors dir="vert"/>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631"/>
                                        </p:tgtEl>
                                        <p:attrNameLst>
                                          <p:attrName>style.visibility</p:attrName>
                                        </p:attrNameLst>
                                      </p:cBhvr>
                                      <p:to>
                                        <p:strVal val="visible"/>
                                      </p:to>
                                    </p:set>
                                    <p:anim calcmode="lin" valueType="num">
                                      <p:cBhvr>
                                        <p:cTn id="7" dur="1000" fill="hold"/>
                                        <p:tgtEl>
                                          <p:spTgt spid="631"/>
                                        </p:tgtEl>
                                        <p:attrNameLst>
                                          <p:attrName>ppt_x</p:attrName>
                                        </p:attrNameLst>
                                      </p:cBhvr>
                                      <p:tavLst>
                                        <p:tav tm="0">
                                          <p:val>
                                            <p:strVal val="0-#ppt_w/2"/>
                                          </p:val>
                                        </p:tav>
                                        <p:tav tm="100000">
                                          <p:val>
                                            <p:strVal val="#ppt_x"/>
                                          </p:val>
                                        </p:tav>
                                      </p:tavLst>
                                    </p:anim>
                                    <p:anim calcmode="lin" valueType="num">
                                      <p:cBhvr>
                                        <p:cTn id="8" dur="1000" fill="hold"/>
                                        <p:tgtEl>
                                          <p:spTgt spid="631"/>
                                        </p:tgtEl>
                                        <p:attrNameLst>
                                          <p:attrName>ppt_y</p:attrName>
                                        </p:attrNameLst>
                                      </p:cBhvr>
                                      <p:tavLst>
                                        <p:tav tm="0">
                                          <p:val>
                                            <p:strVal val="#ppt_y"/>
                                          </p:val>
                                        </p:tav>
                                        <p:tav tm="100000">
                                          <p:val>
                                            <p:strVal val="#ppt_y"/>
                                          </p:val>
                                        </p:tav>
                                      </p:tavLst>
                                    </p:anim>
                                  </p:childTnLst>
                                </p:cTn>
                              </p:par>
                              <p:par>
                                <p:cTn id="9" presetID="2" presetClass="entr" presetSubtype="8" fill="hold" grpId="2" nodeType="withEffect">
                                  <p:stCondLst>
                                    <p:cond delay="0"/>
                                  </p:stCondLst>
                                  <p:iterate>
                                    <p:tmAbs val="0"/>
                                  </p:iterate>
                                  <p:childTnLst>
                                    <p:set>
                                      <p:cBhvr>
                                        <p:cTn id="10" fill="hold"/>
                                        <p:tgtEl>
                                          <p:spTgt spid="630"/>
                                        </p:tgtEl>
                                        <p:attrNameLst>
                                          <p:attrName>style.visibility</p:attrName>
                                        </p:attrNameLst>
                                      </p:cBhvr>
                                      <p:to>
                                        <p:strVal val="visible"/>
                                      </p:to>
                                    </p:set>
                                    <p:anim calcmode="lin" valueType="num">
                                      <p:cBhvr>
                                        <p:cTn id="11" dur="1000" fill="hold"/>
                                        <p:tgtEl>
                                          <p:spTgt spid="630"/>
                                        </p:tgtEl>
                                        <p:attrNameLst>
                                          <p:attrName>ppt_x</p:attrName>
                                        </p:attrNameLst>
                                      </p:cBhvr>
                                      <p:tavLst>
                                        <p:tav tm="0">
                                          <p:val>
                                            <p:strVal val="0-#ppt_w/2"/>
                                          </p:val>
                                        </p:tav>
                                        <p:tav tm="100000">
                                          <p:val>
                                            <p:strVal val="#ppt_x"/>
                                          </p:val>
                                        </p:tav>
                                      </p:tavLst>
                                    </p:anim>
                                    <p:anim calcmode="lin" valueType="num">
                                      <p:cBhvr>
                                        <p:cTn id="12" dur="1000" fill="hold"/>
                                        <p:tgtEl>
                                          <p:spTgt spid="6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 grpId="2" animBg="1" advAuto="0"/>
      <p:bldP spid="631" grpId="1"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TextBox 1"/>
          <p:cNvSpPr txBox="1"/>
          <p:nvPr/>
        </p:nvSpPr>
        <p:spPr>
          <a:xfrm>
            <a:off x="251476" y="1019871"/>
            <a:ext cx="5019026" cy="45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spAutoFit/>
          </a:bodyPr>
          <a:lstStyle>
            <a:lvl1pPr>
              <a:defRPr sz="2500">
                <a:latin typeface="Montserrat ExtraBold"/>
                <a:ea typeface="Montserrat ExtraBold"/>
                <a:cs typeface="Montserrat ExtraBold"/>
                <a:sym typeface="Montserrat ExtraBold"/>
              </a:defRPr>
            </a:lvl1pPr>
          </a:lstStyle>
          <a:p>
            <a:r>
              <a:rPr dirty="0" err="1"/>
              <a:t>Besoins</a:t>
            </a:r>
            <a:r>
              <a:rPr dirty="0"/>
              <a:t> </a:t>
            </a:r>
            <a:r>
              <a:rPr dirty="0" err="1"/>
              <a:t>Fonctionnels</a:t>
            </a:r>
            <a:endParaRPr dirty="0"/>
          </a:p>
        </p:txBody>
      </p:sp>
      <p:sp>
        <p:nvSpPr>
          <p:cNvPr id="473" name="Client…"/>
          <p:cNvSpPr/>
          <p:nvPr/>
        </p:nvSpPr>
        <p:spPr>
          <a:xfrm>
            <a:off x="2230040" y="1942675"/>
            <a:ext cx="2056684" cy="1687874"/>
          </a:xfrm>
          <a:prstGeom prst="roundRect">
            <a:avLst>
              <a:gd name="adj" fmla="val 11286"/>
            </a:avLst>
          </a:prstGeom>
          <a:solidFill>
            <a:srgbClr val="E6E6E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marL="25400" marR="25400" indent="-25400" algn="ctr">
              <a:spcBef>
                <a:spcPts val="1000"/>
              </a:spcBef>
              <a:defRPr sz="1600">
                <a:latin typeface="Montserrat Black"/>
                <a:ea typeface="Montserrat Black"/>
                <a:cs typeface="Montserrat Black"/>
                <a:sym typeface="Montserrat Black"/>
              </a:defRPr>
            </a:pPr>
            <a:r>
              <a:rPr dirty="0"/>
              <a:t>Client</a:t>
            </a:r>
          </a:p>
          <a:p>
            <a:pPr marL="25400" marR="25400" indent="25400" algn="ctr">
              <a:lnSpc>
                <a:spcPct val="102800"/>
              </a:lnSpc>
              <a:defRPr sz="1200" spc="6">
                <a:latin typeface="Corbel"/>
                <a:ea typeface="Corbel"/>
                <a:cs typeface="Corbel"/>
                <a:sym typeface="Corbel"/>
              </a:defRPr>
            </a:pPr>
            <a:r>
              <a:rPr lang="fr-FR" dirty="0"/>
              <a:t>Il dispose d’une interface utilisateur pour consulter les transactions associées à ses cartes.</a:t>
            </a:r>
            <a:endParaRPr spc="18" dirty="0"/>
          </a:p>
        </p:txBody>
      </p:sp>
      <p:sp>
        <p:nvSpPr>
          <p:cNvPr id="474" name="Suivre"/>
          <p:cNvSpPr/>
          <p:nvPr/>
        </p:nvSpPr>
        <p:spPr>
          <a:xfrm>
            <a:off x="4469282" y="3135248"/>
            <a:ext cx="1462444" cy="469901"/>
          </a:xfrm>
          <a:custGeom>
            <a:avLst/>
            <a:gdLst/>
            <a:ahLst/>
            <a:cxnLst>
              <a:cxn ang="0">
                <a:pos x="wd2" y="hd2"/>
              </a:cxn>
              <a:cxn ang="5400000">
                <a:pos x="wd2" y="hd2"/>
              </a:cxn>
              <a:cxn ang="10800000">
                <a:pos x="wd2" y="hd2"/>
              </a:cxn>
              <a:cxn ang="16200000">
                <a:pos x="wd2" y="hd2"/>
              </a:cxn>
            </a:cxnLst>
            <a:rect l="0" t="0" r="r" b="b"/>
            <a:pathLst>
              <a:path w="21600" h="21600" extrusionOk="0">
                <a:moveTo>
                  <a:pt x="37" y="0"/>
                </a:moveTo>
                <a:lnTo>
                  <a:pt x="21569" y="181"/>
                </a:lnTo>
                <a:lnTo>
                  <a:pt x="21600" y="10989"/>
                </a:lnTo>
                <a:lnTo>
                  <a:pt x="10871" y="21600"/>
                </a:lnTo>
                <a:lnTo>
                  <a:pt x="0" y="10534"/>
                </a:lnTo>
                <a:lnTo>
                  <a:pt x="37" y="0"/>
                </a:lnTo>
                <a:close/>
              </a:path>
            </a:pathLst>
          </a:custGeom>
          <a:solidFill>
            <a:srgbClr val="1673E9"/>
          </a:solidFill>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ctr">
              <a:defRPr sz="1000">
                <a:solidFill>
                  <a:srgbClr val="FFFFFF"/>
                </a:solidFill>
                <a:latin typeface="Montserrat Medium"/>
                <a:ea typeface="Montserrat Medium"/>
                <a:cs typeface="Montserrat Medium"/>
                <a:sym typeface="Montserrat Medium"/>
              </a:defRPr>
            </a:lvl1pPr>
          </a:lstStyle>
          <a:p>
            <a:r>
              <a:rPr lang="fr-FR" dirty="0"/>
              <a:t>Visualiser</a:t>
            </a:r>
            <a:endParaRPr dirty="0"/>
          </a:p>
        </p:txBody>
      </p:sp>
      <p:sp>
        <p:nvSpPr>
          <p:cNvPr id="475" name="Demander"/>
          <p:cNvSpPr/>
          <p:nvPr/>
        </p:nvSpPr>
        <p:spPr>
          <a:xfrm>
            <a:off x="2532673" y="4073155"/>
            <a:ext cx="1451418" cy="469901"/>
          </a:xfrm>
          <a:custGeom>
            <a:avLst/>
            <a:gdLst/>
            <a:ahLst/>
            <a:cxnLst>
              <a:cxn ang="0">
                <a:pos x="wd2" y="hd2"/>
              </a:cxn>
              <a:cxn ang="5400000">
                <a:pos x="wd2" y="hd2"/>
              </a:cxn>
              <a:cxn ang="10800000">
                <a:pos x="wd2" y="hd2"/>
              </a:cxn>
              <a:cxn ang="16200000">
                <a:pos x="wd2" y="hd2"/>
              </a:cxn>
            </a:cxnLst>
            <a:rect l="0" t="0" r="r" b="b"/>
            <a:pathLst>
              <a:path w="21600" h="21600" extrusionOk="0">
                <a:moveTo>
                  <a:pt x="0" y="10935"/>
                </a:moveTo>
                <a:lnTo>
                  <a:pt x="10842" y="0"/>
                </a:lnTo>
                <a:lnTo>
                  <a:pt x="21600" y="10529"/>
                </a:lnTo>
                <a:lnTo>
                  <a:pt x="21533" y="21306"/>
                </a:lnTo>
                <a:lnTo>
                  <a:pt x="68" y="21600"/>
                </a:lnTo>
                <a:lnTo>
                  <a:pt x="0" y="10935"/>
                </a:lnTo>
                <a:close/>
              </a:path>
            </a:pathLst>
          </a:custGeom>
          <a:solidFill>
            <a:srgbClr val="1673E8"/>
          </a:solidFill>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lstStyle>
            <a:lvl1pPr algn="ctr">
              <a:defRPr sz="1000">
                <a:solidFill>
                  <a:srgbClr val="FFFFFF"/>
                </a:solidFill>
                <a:latin typeface="Montserrat Medium"/>
                <a:ea typeface="Montserrat Medium"/>
                <a:cs typeface="Montserrat Medium"/>
                <a:sym typeface="Montserrat Medium"/>
              </a:defRPr>
            </a:lvl1pPr>
          </a:lstStyle>
          <a:p>
            <a:r>
              <a:rPr lang="fr-FR" dirty="0"/>
              <a:t>Consulter</a:t>
            </a:r>
            <a:endParaRPr dirty="0"/>
          </a:p>
        </p:txBody>
      </p:sp>
      <p:sp>
        <p:nvSpPr>
          <p:cNvPr id="476" name="Ligne"/>
          <p:cNvSpPr/>
          <p:nvPr/>
        </p:nvSpPr>
        <p:spPr>
          <a:xfrm>
            <a:off x="376235" y="3858202"/>
            <a:ext cx="11439530" cy="1"/>
          </a:xfrm>
          <a:prstGeom prst="line">
            <a:avLst/>
          </a:prstGeom>
          <a:ln w="25400">
            <a:solidFill>
              <a:srgbClr val="004D99"/>
            </a:solidFill>
          </a:ln>
          <a:effectLst>
            <a:outerShdw blurRad="38100" dist="20000" dir="5400000" rotWithShape="0">
              <a:srgbClr val="000000">
                <a:alpha val="38000"/>
              </a:srgbClr>
            </a:outerShdw>
          </a:effectLst>
        </p:spPr>
        <p:txBody>
          <a:bodyPr lIns="45719" rIns="45719"/>
          <a:lstStyle/>
          <a:p>
            <a:endParaRPr/>
          </a:p>
        </p:txBody>
      </p:sp>
      <p:sp>
        <p:nvSpPr>
          <p:cNvPr id="477" name="Cercle"/>
          <p:cNvSpPr/>
          <p:nvPr/>
        </p:nvSpPr>
        <p:spPr>
          <a:xfrm>
            <a:off x="1212345" y="3752329"/>
            <a:ext cx="211746" cy="211746"/>
          </a:xfrm>
          <a:prstGeom prst="ellipse">
            <a:avLst/>
          </a:prstGeom>
          <a:solidFill>
            <a:srgbClr val="61B9FF"/>
          </a:solidFill>
          <a:ln w="38100">
            <a:solidFill>
              <a:srgbClr val="004D99"/>
            </a:solidFill>
          </a:ln>
        </p:spPr>
        <p:txBody>
          <a:bodyPr lIns="0" tIns="0" rIns="0" bIns="0"/>
          <a:lstStyle/>
          <a:p>
            <a:endParaRPr/>
          </a:p>
        </p:txBody>
      </p:sp>
      <p:sp>
        <p:nvSpPr>
          <p:cNvPr id="478" name="Client…"/>
          <p:cNvSpPr/>
          <p:nvPr/>
        </p:nvSpPr>
        <p:spPr>
          <a:xfrm>
            <a:off x="421149" y="4085855"/>
            <a:ext cx="1794139" cy="1232538"/>
          </a:xfrm>
          <a:prstGeom prst="roundRect">
            <a:avLst>
              <a:gd name="adj" fmla="val 15456"/>
            </a:avLst>
          </a:prstGeom>
          <a:solidFill>
            <a:srgbClr val="E6E6E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marL="25400" marR="25400" indent="-25400" algn="ctr">
              <a:spcBef>
                <a:spcPts val="1000"/>
              </a:spcBef>
              <a:defRPr sz="1600">
                <a:latin typeface="Montserrat Black"/>
                <a:ea typeface="Montserrat Black"/>
                <a:cs typeface="Montserrat Black"/>
                <a:sym typeface="Montserrat Black"/>
              </a:defRPr>
            </a:pPr>
            <a:r>
              <a:rPr dirty="0"/>
              <a:t>Client</a:t>
            </a:r>
          </a:p>
          <a:p>
            <a:pPr marL="25400" marR="25400" indent="25400" algn="ctr">
              <a:lnSpc>
                <a:spcPct val="102800"/>
              </a:lnSpc>
              <a:defRPr sz="1200" spc="6">
                <a:latin typeface="Corbel"/>
                <a:ea typeface="Corbel"/>
                <a:cs typeface="Corbel"/>
                <a:sym typeface="Corbel"/>
              </a:defRPr>
            </a:pPr>
            <a:r>
              <a:rPr dirty="0"/>
              <a:t>Il dispose </a:t>
            </a:r>
            <a:r>
              <a:rPr dirty="0" err="1"/>
              <a:t>d’une</a:t>
            </a:r>
            <a:r>
              <a:rPr dirty="0"/>
              <a:t> interface </a:t>
            </a:r>
            <a:r>
              <a:rPr dirty="0" err="1"/>
              <a:t>utilisateur</a:t>
            </a:r>
            <a:r>
              <a:rPr dirty="0"/>
              <a:t> pour  </a:t>
            </a:r>
            <a:r>
              <a:rPr lang="fr-FR" dirty="0"/>
              <a:t>visualiser ses cartes monétiques</a:t>
            </a:r>
            <a:r>
              <a:rPr dirty="0"/>
              <a:t>.</a:t>
            </a:r>
          </a:p>
        </p:txBody>
      </p:sp>
      <p:sp>
        <p:nvSpPr>
          <p:cNvPr id="479" name="Simuler"/>
          <p:cNvSpPr/>
          <p:nvPr/>
        </p:nvSpPr>
        <p:spPr>
          <a:xfrm>
            <a:off x="586996" y="3135248"/>
            <a:ext cx="1462444" cy="469901"/>
          </a:xfrm>
          <a:custGeom>
            <a:avLst/>
            <a:gdLst/>
            <a:ahLst/>
            <a:cxnLst>
              <a:cxn ang="0">
                <a:pos x="wd2" y="hd2"/>
              </a:cxn>
              <a:cxn ang="5400000">
                <a:pos x="wd2" y="hd2"/>
              </a:cxn>
              <a:cxn ang="10800000">
                <a:pos x="wd2" y="hd2"/>
              </a:cxn>
              <a:cxn ang="16200000">
                <a:pos x="wd2" y="hd2"/>
              </a:cxn>
            </a:cxnLst>
            <a:rect l="0" t="0" r="r" b="b"/>
            <a:pathLst>
              <a:path w="21600" h="21600" extrusionOk="0">
                <a:moveTo>
                  <a:pt x="37" y="0"/>
                </a:moveTo>
                <a:lnTo>
                  <a:pt x="21569" y="181"/>
                </a:lnTo>
                <a:lnTo>
                  <a:pt x="21600" y="10989"/>
                </a:lnTo>
                <a:lnTo>
                  <a:pt x="10871" y="21600"/>
                </a:lnTo>
                <a:lnTo>
                  <a:pt x="0" y="10534"/>
                </a:lnTo>
                <a:lnTo>
                  <a:pt x="37" y="0"/>
                </a:lnTo>
                <a:close/>
              </a:path>
            </a:pathLst>
          </a:custGeom>
          <a:solidFill>
            <a:srgbClr val="1673E9"/>
          </a:solidFill>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ctr">
              <a:defRPr sz="1000">
                <a:solidFill>
                  <a:srgbClr val="FFFFFF"/>
                </a:solidFill>
                <a:latin typeface="Montserrat Medium"/>
                <a:ea typeface="Montserrat Medium"/>
                <a:cs typeface="Montserrat Medium"/>
                <a:sym typeface="Montserrat Medium"/>
              </a:defRPr>
            </a:lvl1pPr>
          </a:lstStyle>
          <a:p>
            <a:r>
              <a:rPr lang="fr-FR" dirty="0"/>
              <a:t>Visualiser</a:t>
            </a:r>
            <a:endParaRPr dirty="0"/>
          </a:p>
        </p:txBody>
      </p:sp>
      <p:sp>
        <p:nvSpPr>
          <p:cNvPr id="480" name="Cercle"/>
          <p:cNvSpPr/>
          <p:nvPr/>
        </p:nvSpPr>
        <p:spPr>
          <a:xfrm>
            <a:off x="3152509" y="3752329"/>
            <a:ext cx="211746" cy="211746"/>
          </a:xfrm>
          <a:prstGeom prst="ellipse">
            <a:avLst/>
          </a:prstGeom>
          <a:solidFill>
            <a:srgbClr val="61B9FF"/>
          </a:solidFill>
          <a:ln w="38100">
            <a:solidFill>
              <a:srgbClr val="004D99"/>
            </a:solidFill>
          </a:ln>
        </p:spPr>
        <p:txBody>
          <a:bodyPr lIns="0" tIns="0" rIns="0" bIns="0"/>
          <a:lstStyle/>
          <a:p>
            <a:endParaRPr/>
          </a:p>
        </p:txBody>
      </p:sp>
      <p:sp>
        <p:nvSpPr>
          <p:cNvPr id="481" name="Cercle"/>
          <p:cNvSpPr/>
          <p:nvPr/>
        </p:nvSpPr>
        <p:spPr>
          <a:xfrm>
            <a:off x="5092673" y="3757075"/>
            <a:ext cx="211746" cy="211746"/>
          </a:xfrm>
          <a:prstGeom prst="ellipse">
            <a:avLst/>
          </a:prstGeom>
          <a:solidFill>
            <a:srgbClr val="61B9FF"/>
          </a:solidFill>
          <a:ln w="38100">
            <a:solidFill>
              <a:srgbClr val="004D99"/>
            </a:solidFill>
          </a:ln>
        </p:spPr>
        <p:txBody>
          <a:bodyPr lIns="0" tIns="0" rIns="0" bIns="0"/>
          <a:lstStyle/>
          <a:p>
            <a:endParaRPr/>
          </a:p>
        </p:txBody>
      </p:sp>
      <p:sp>
        <p:nvSpPr>
          <p:cNvPr id="482" name="Client…"/>
          <p:cNvSpPr/>
          <p:nvPr/>
        </p:nvSpPr>
        <p:spPr>
          <a:xfrm>
            <a:off x="4301476" y="4085855"/>
            <a:ext cx="1794139" cy="1457584"/>
          </a:xfrm>
          <a:prstGeom prst="roundRect">
            <a:avLst>
              <a:gd name="adj" fmla="val 13070"/>
            </a:avLst>
          </a:prstGeom>
          <a:solidFill>
            <a:srgbClr val="E6E6E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marL="25400" marR="25400" indent="-25400" algn="ctr">
              <a:spcBef>
                <a:spcPts val="1000"/>
              </a:spcBef>
              <a:defRPr sz="1600">
                <a:latin typeface="Montserrat Black"/>
                <a:ea typeface="Montserrat Black"/>
                <a:cs typeface="Montserrat Black"/>
                <a:sym typeface="Montserrat Black"/>
              </a:defRPr>
            </a:pPr>
            <a:r>
              <a:rPr dirty="0"/>
              <a:t>Client</a:t>
            </a:r>
          </a:p>
          <a:p>
            <a:pPr marL="25400" marR="25400" indent="25400" algn="ctr">
              <a:lnSpc>
                <a:spcPct val="102800"/>
              </a:lnSpc>
              <a:defRPr sz="1200" spc="6">
                <a:latin typeface="Corbel"/>
                <a:ea typeface="Corbel"/>
                <a:cs typeface="Corbel"/>
                <a:sym typeface="Corbel"/>
              </a:defRPr>
            </a:pPr>
            <a:r>
              <a:rPr lang="fr-FR" dirty="0"/>
              <a:t>Il dispose d’une interface utilisateur pour visualiser les plafonds nationaux et internationaux associées à ses cartes.</a:t>
            </a:r>
            <a:endParaRPr lang="fr-FR" spc="18" dirty="0"/>
          </a:p>
        </p:txBody>
      </p:sp>
      <p:sp>
        <p:nvSpPr>
          <p:cNvPr id="483" name="Gestionnaire…"/>
          <p:cNvSpPr/>
          <p:nvPr/>
        </p:nvSpPr>
        <p:spPr>
          <a:xfrm>
            <a:off x="6112325" y="2036629"/>
            <a:ext cx="1794140" cy="1593920"/>
          </a:xfrm>
          <a:prstGeom prst="roundRect">
            <a:avLst>
              <a:gd name="adj" fmla="val 11952"/>
            </a:avLst>
          </a:prstGeom>
          <a:solidFill>
            <a:srgbClr val="E6E6E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marL="25400" marR="25400" indent="-25400" algn="ctr">
              <a:spcBef>
                <a:spcPts val="1000"/>
              </a:spcBef>
              <a:defRPr sz="1600">
                <a:latin typeface="Montserrat Black"/>
                <a:ea typeface="Montserrat Black"/>
                <a:cs typeface="Montserrat Black"/>
                <a:sym typeface="Montserrat Black"/>
              </a:defRPr>
            </a:pPr>
            <a:r>
              <a:rPr lang="fr-FR" dirty="0"/>
              <a:t>Client</a:t>
            </a:r>
            <a:endParaRPr dirty="0"/>
          </a:p>
          <a:p>
            <a:pPr marL="25400" marR="25400" indent="25400" algn="ctr">
              <a:lnSpc>
                <a:spcPct val="102800"/>
              </a:lnSpc>
              <a:defRPr sz="1200" spc="6">
                <a:latin typeface="Corbel"/>
                <a:ea typeface="Corbel"/>
                <a:cs typeface="Corbel"/>
                <a:sym typeface="Corbel"/>
              </a:defRPr>
            </a:pPr>
            <a:r>
              <a:rPr lang="fr-FR" dirty="0"/>
              <a:t>Il dispose d’une interface utilisateur pour consulter le store des produits bancaires.</a:t>
            </a:r>
            <a:endParaRPr dirty="0"/>
          </a:p>
        </p:txBody>
      </p:sp>
      <p:sp>
        <p:nvSpPr>
          <p:cNvPr id="484" name="S’identifier"/>
          <p:cNvSpPr/>
          <p:nvPr/>
        </p:nvSpPr>
        <p:spPr>
          <a:xfrm>
            <a:off x="6283686" y="4073155"/>
            <a:ext cx="1451418" cy="469901"/>
          </a:xfrm>
          <a:custGeom>
            <a:avLst/>
            <a:gdLst/>
            <a:ahLst/>
            <a:cxnLst>
              <a:cxn ang="0">
                <a:pos x="wd2" y="hd2"/>
              </a:cxn>
              <a:cxn ang="5400000">
                <a:pos x="wd2" y="hd2"/>
              </a:cxn>
              <a:cxn ang="10800000">
                <a:pos x="wd2" y="hd2"/>
              </a:cxn>
              <a:cxn ang="16200000">
                <a:pos x="wd2" y="hd2"/>
              </a:cxn>
            </a:cxnLst>
            <a:rect l="0" t="0" r="r" b="b"/>
            <a:pathLst>
              <a:path w="21600" h="21600" extrusionOk="0">
                <a:moveTo>
                  <a:pt x="0" y="10935"/>
                </a:moveTo>
                <a:lnTo>
                  <a:pt x="10842" y="0"/>
                </a:lnTo>
                <a:lnTo>
                  <a:pt x="21600" y="10529"/>
                </a:lnTo>
                <a:lnTo>
                  <a:pt x="21533" y="21306"/>
                </a:lnTo>
                <a:lnTo>
                  <a:pt x="68" y="21600"/>
                </a:lnTo>
                <a:lnTo>
                  <a:pt x="0" y="10935"/>
                </a:lnTo>
                <a:close/>
              </a:path>
            </a:pathLst>
          </a:custGeom>
          <a:solidFill>
            <a:srgbClr val="1673E8"/>
          </a:solidFill>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lstStyle>
            <a:lvl1pPr algn="ctr">
              <a:defRPr sz="1000">
                <a:solidFill>
                  <a:srgbClr val="FFFFFF"/>
                </a:solidFill>
                <a:latin typeface="Montserrat Medium"/>
                <a:ea typeface="Montserrat Medium"/>
                <a:cs typeface="Montserrat Medium"/>
                <a:sym typeface="Montserrat Medium"/>
              </a:defRPr>
            </a:lvl1pPr>
          </a:lstStyle>
          <a:p>
            <a:r>
              <a:rPr lang="fr-FR" dirty="0"/>
              <a:t>Consulter</a:t>
            </a:r>
            <a:endParaRPr dirty="0"/>
          </a:p>
        </p:txBody>
      </p:sp>
      <p:sp>
        <p:nvSpPr>
          <p:cNvPr id="485" name="Cercle"/>
          <p:cNvSpPr/>
          <p:nvPr/>
        </p:nvSpPr>
        <p:spPr>
          <a:xfrm>
            <a:off x="6903522" y="3752329"/>
            <a:ext cx="211746" cy="211746"/>
          </a:xfrm>
          <a:prstGeom prst="ellipse">
            <a:avLst/>
          </a:prstGeom>
          <a:solidFill>
            <a:srgbClr val="61B9FF"/>
          </a:solidFill>
          <a:ln w="38100">
            <a:solidFill>
              <a:srgbClr val="004D99"/>
            </a:solidFill>
          </a:ln>
        </p:spPr>
        <p:txBody>
          <a:bodyPr lIns="0" tIns="0" rIns="0" bIns="0"/>
          <a:lstStyle/>
          <a:p>
            <a:endParaRPr/>
          </a:p>
        </p:txBody>
      </p:sp>
      <p:sp>
        <p:nvSpPr>
          <p:cNvPr id="486" name="Gérer les demandes"/>
          <p:cNvSpPr/>
          <p:nvPr/>
        </p:nvSpPr>
        <p:spPr>
          <a:xfrm>
            <a:off x="8090980" y="3135248"/>
            <a:ext cx="1462444" cy="508001"/>
          </a:xfrm>
          <a:custGeom>
            <a:avLst/>
            <a:gdLst/>
            <a:ahLst/>
            <a:cxnLst>
              <a:cxn ang="0">
                <a:pos x="wd2" y="hd2"/>
              </a:cxn>
              <a:cxn ang="5400000">
                <a:pos x="wd2" y="hd2"/>
              </a:cxn>
              <a:cxn ang="10800000">
                <a:pos x="wd2" y="hd2"/>
              </a:cxn>
              <a:cxn ang="16200000">
                <a:pos x="wd2" y="hd2"/>
              </a:cxn>
            </a:cxnLst>
            <a:rect l="0" t="0" r="r" b="b"/>
            <a:pathLst>
              <a:path w="21600" h="21600" extrusionOk="0">
                <a:moveTo>
                  <a:pt x="37" y="0"/>
                </a:moveTo>
                <a:lnTo>
                  <a:pt x="21569" y="181"/>
                </a:lnTo>
                <a:lnTo>
                  <a:pt x="21600" y="10989"/>
                </a:lnTo>
                <a:lnTo>
                  <a:pt x="10871" y="21600"/>
                </a:lnTo>
                <a:lnTo>
                  <a:pt x="0" y="10534"/>
                </a:lnTo>
                <a:lnTo>
                  <a:pt x="37" y="0"/>
                </a:lnTo>
                <a:close/>
              </a:path>
            </a:pathLst>
          </a:custGeom>
          <a:solidFill>
            <a:srgbClr val="1673E9"/>
          </a:solidFill>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ctr">
              <a:defRPr sz="1000">
                <a:solidFill>
                  <a:srgbClr val="FFFFFF"/>
                </a:solidFill>
                <a:latin typeface="Montserrat Medium"/>
                <a:ea typeface="Montserrat Medium"/>
                <a:cs typeface="Montserrat Medium"/>
                <a:sym typeface="Montserrat Medium"/>
              </a:defRPr>
            </a:lvl1pPr>
          </a:lstStyle>
          <a:p>
            <a:r>
              <a:rPr lang="fr-FR" dirty="0"/>
              <a:t>Souscrire</a:t>
            </a:r>
            <a:endParaRPr dirty="0"/>
          </a:p>
        </p:txBody>
      </p:sp>
      <p:sp>
        <p:nvSpPr>
          <p:cNvPr id="487" name="Cercle"/>
          <p:cNvSpPr/>
          <p:nvPr/>
        </p:nvSpPr>
        <p:spPr>
          <a:xfrm>
            <a:off x="8714371" y="3757075"/>
            <a:ext cx="211746" cy="211746"/>
          </a:xfrm>
          <a:prstGeom prst="ellipse">
            <a:avLst/>
          </a:prstGeom>
          <a:solidFill>
            <a:srgbClr val="61B9FF"/>
          </a:solidFill>
          <a:ln w="38100">
            <a:solidFill>
              <a:srgbClr val="004D99"/>
            </a:solidFill>
          </a:ln>
        </p:spPr>
        <p:txBody>
          <a:bodyPr lIns="0" tIns="0" rIns="0" bIns="0"/>
          <a:lstStyle/>
          <a:p>
            <a:endParaRPr/>
          </a:p>
        </p:txBody>
      </p:sp>
      <p:sp>
        <p:nvSpPr>
          <p:cNvPr id="488" name="Gestionnaire…"/>
          <p:cNvSpPr/>
          <p:nvPr/>
        </p:nvSpPr>
        <p:spPr>
          <a:xfrm>
            <a:off x="7923174" y="4085855"/>
            <a:ext cx="1794139" cy="1457584"/>
          </a:xfrm>
          <a:prstGeom prst="roundRect">
            <a:avLst>
              <a:gd name="adj" fmla="val 13070"/>
            </a:avLst>
          </a:prstGeom>
          <a:solidFill>
            <a:srgbClr val="E6E6E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marL="25400" marR="25400" indent="-25400" algn="ctr">
              <a:spcBef>
                <a:spcPts val="1000"/>
              </a:spcBef>
              <a:defRPr sz="1600">
                <a:latin typeface="Montserrat Black"/>
                <a:ea typeface="Montserrat Black"/>
                <a:cs typeface="Montserrat Black"/>
                <a:sym typeface="Montserrat Black"/>
              </a:defRPr>
            </a:pPr>
            <a:r>
              <a:rPr lang="fr-FR" dirty="0"/>
              <a:t>Client</a:t>
            </a:r>
            <a:endParaRPr dirty="0"/>
          </a:p>
          <a:p>
            <a:pPr marL="25400" marR="25400" indent="25400" algn="ctr">
              <a:lnSpc>
                <a:spcPct val="102800"/>
              </a:lnSpc>
              <a:defRPr sz="1200" spc="6">
                <a:latin typeface="Corbel"/>
                <a:ea typeface="Corbel"/>
                <a:cs typeface="Corbel"/>
                <a:sym typeface="Corbel"/>
              </a:defRPr>
            </a:pPr>
            <a:r>
              <a:rPr dirty="0"/>
              <a:t>Il dispose d'un </a:t>
            </a:r>
            <a:r>
              <a:rPr dirty="0" err="1"/>
              <a:t>espace</a:t>
            </a:r>
            <a:r>
              <a:rPr dirty="0"/>
              <a:t> pour </a:t>
            </a:r>
            <a:r>
              <a:rPr lang="fr-FR" dirty="0"/>
              <a:t>faire la souscription à un produit</a:t>
            </a:r>
            <a:r>
              <a:rPr dirty="0"/>
              <a:t>.</a:t>
            </a:r>
          </a:p>
        </p:txBody>
      </p:sp>
      <p:sp>
        <p:nvSpPr>
          <p:cNvPr id="489" name="Gestionnaire…"/>
          <p:cNvSpPr/>
          <p:nvPr/>
        </p:nvSpPr>
        <p:spPr>
          <a:xfrm>
            <a:off x="9741494" y="2036629"/>
            <a:ext cx="1794139" cy="1593920"/>
          </a:xfrm>
          <a:prstGeom prst="roundRect">
            <a:avLst>
              <a:gd name="adj" fmla="val 11952"/>
            </a:avLst>
          </a:prstGeom>
          <a:solidFill>
            <a:srgbClr val="E6E6E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marL="25400" marR="25400" indent="-25400" algn="ctr">
              <a:spcBef>
                <a:spcPts val="1000"/>
              </a:spcBef>
              <a:defRPr sz="1600">
                <a:latin typeface="Montserrat Black"/>
                <a:ea typeface="Montserrat Black"/>
                <a:cs typeface="Montserrat Black"/>
                <a:sym typeface="Montserrat Black"/>
              </a:defRPr>
            </a:pPr>
            <a:r>
              <a:rPr lang="fr-FR" dirty="0"/>
              <a:t>Client</a:t>
            </a:r>
            <a:endParaRPr dirty="0"/>
          </a:p>
          <a:p>
            <a:pPr marL="25400" marR="25400" indent="25400" algn="ctr">
              <a:lnSpc>
                <a:spcPct val="102800"/>
              </a:lnSpc>
              <a:defRPr sz="1200" spc="6">
                <a:latin typeface="Corbel"/>
                <a:ea typeface="Corbel"/>
                <a:cs typeface="Corbel"/>
                <a:sym typeface="Corbel"/>
              </a:defRPr>
            </a:pPr>
            <a:r>
              <a:rPr dirty="0"/>
              <a:t>Il dispose </a:t>
            </a:r>
            <a:r>
              <a:rPr dirty="0" err="1"/>
              <a:t>d’une</a:t>
            </a:r>
            <a:r>
              <a:rPr dirty="0"/>
              <a:t> interface pour  </a:t>
            </a:r>
            <a:r>
              <a:rPr dirty="0" err="1"/>
              <a:t>visualiser</a:t>
            </a:r>
            <a:r>
              <a:rPr dirty="0"/>
              <a:t> </a:t>
            </a:r>
            <a:r>
              <a:rPr lang="fr-FR" dirty="0"/>
              <a:t>les produits souscrits et télécharger un </a:t>
            </a:r>
            <a:r>
              <a:rPr lang="fr-FR" dirty="0" err="1"/>
              <a:t>réacaputilatif</a:t>
            </a:r>
            <a:r>
              <a:rPr dirty="0"/>
              <a:t>.</a:t>
            </a:r>
          </a:p>
        </p:txBody>
      </p:sp>
      <p:sp>
        <p:nvSpPr>
          <p:cNvPr id="490" name="Gérer les contenus"/>
          <p:cNvSpPr/>
          <p:nvPr/>
        </p:nvSpPr>
        <p:spPr>
          <a:xfrm>
            <a:off x="9912854" y="4073155"/>
            <a:ext cx="1464118" cy="507084"/>
          </a:xfrm>
          <a:custGeom>
            <a:avLst/>
            <a:gdLst/>
            <a:ahLst/>
            <a:cxnLst>
              <a:cxn ang="0">
                <a:pos x="wd2" y="hd2"/>
              </a:cxn>
              <a:cxn ang="5400000">
                <a:pos x="wd2" y="hd2"/>
              </a:cxn>
              <a:cxn ang="10800000">
                <a:pos x="wd2" y="hd2"/>
              </a:cxn>
              <a:cxn ang="16200000">
                <a:pos x="wd2" y="hd2"/>
              </a:cxn>
            </a:cxnLst>
            <a:rect l="0" t="0" r="r" b="b"/>
            <a:pathLst>
              <a:path w="21600" h="21600" extrusionOk="0">
                <a:moveTo>
                  <a:pt x="0" y="10935"/>
                </a:moveTo>
                <a:lnTo>
                  <a:pt x="10842" y="0"/>
                </a:lnTo>
                <a:lnTo>
                  <a:pt x="21600" y="10529"/>
                </a:lnTo>
                <a:lnTo>
                  <a:pt x="21533" y="21306"/>
                </a:lnTo>
                <a:lnTo>
                  <a:pt x="68" y="21600"/>
                </a:lnTo>
                <a:lnTo>
                  <a:pt x="0" y="10935"/>
                </a:lnTo>
                <a:close/>
              </a:path>
            </a:pathLst>
          </a:custGeom>
          <a:solidFill>
            <a:srgbClr val="1673E8"/>
          </a:solidFill>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a:defRPr sz="1000">
                <a:solidFill>
                  <a:srgbClr val="FFFFFF"/>
                </a:solidFill>
                <a:latin typeface="Montserrat Medium"/>
                <a:ea typeface="Montserrat Medium"/>
                <a:cs typeface="Montserrat Medium"/>
                <a:sym typeface="Montserrat Medium"/>
              </a:defRPr>
            </a:lvl1pPr>
          </a:lstStyle>
          <a:p>
            <a:r>
              <a:rPr lang="fr-FR" dirty="0"/>
              <a:t>Visualiser</a:t>
            </a:r>
            <a:endParaRPr dirty="0"/>
          </a:p>
        </p:txBody>
      </p:sp>
      <p:sp>
        <p:nvSpPr>
          <p:cNvPr id="491" name="Cercle"/>
          <p:cNvSpPr/>
          <p:nvPr/>
        </p:nvSpPr>
        <p:spPr>
          <a:xfrm>
            <a:off x="10532690" y="3752329"/>
            <a:ext cx="211746" cy="211746"/>
          </a:xfrm>
          <a:prstGeom prst="ellipse">
            <a:avLst/>
          </a:prstGeom>
          <a:solidFill>
            <a:srgbClr val="61B9FF"/>
          </a:solidFill>
          <a:ln w="38100">
            <a:solidFill>
              <a:srgbClr val="004D99"/>
            </a:solidFill>
          </a:ln>
        </p:spPr>
        <p:txBody>
          <a:bodyPr lIns="0" tIns="0" rIns="0" bIns="0"/>
          <a:lstStyle/>
          <a:p>
            <a:endParaRPr/>
          </a:p>
        </p:txBody>
      </p:sp>
      <p:sp>
        <p:nvSpPr>
          <p:cNvPr id="492" name="Numéro de diapositive"/>
          <p:cNvSpPr txBox="1">
            <a:spLocks noGrp="1"/>
          </p:cNvSpPr>
          <p:nvPr>
            <p:ph type="sldNum" sz="quarter" idx="2"/>
          </p:nvPr>
        </p:nvSpPr>
        <p:spPr>
          <a:xfrm>
            <a:off x="6056343" y="6403696"/>
            <a:ext cx="238341"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15</a:t>
            </a:fld>
            <a:endParaRPr/>
          </a:p>
        </p:txBody>
      </p:sp>
      <p:grpSp>
        <p:nvGrpSpPr>
          <p:cNvPr id="32" name="Diagramme 9">
            <a:extLst>
              <a:ext uri="{FF2B5EF4-FFF2-40B4-BE49-F238E27FC236}">
                <a16:creationId xmlns:a16="http://schemas.microsoft.com/office/drawing/2014/main" id="{017DFAB2-41A1-46B9-A73F-005CC673954C}"/>
              </a:ext>
            </a:extLst>
          </p:cNvPr>
          <p:cNvGrpSpPr/>
          <p:nvPr/>
        </p:nvGrpSpPr>
        <p:grpSpPr>
          <a:xfrm>
            <a:off x="-9528" y="-601"/>
            <a:ext cx="12192001" cy="769830"/>
            <a:chOff x="0" y="0"/>
            <a:chExt cx="12192000" cy="769828"/>
          </a:xfrm>
        </p:grpSpPr>
        <p:grpSp>
          <p:nvGrpSpPr>
            <p:cNvPr id="33" name="Grouper">
              <a:extLst>
                <a:ext uri="{FF2B5EF4-FFF2-40B4-BE49-F238E27FC236}">
                  <a16:creationId xmlns:a16="http://schemas.microsoft.com/office/drawing/2014/main" id="{CAFB6573-0502-4A57-AAA7-A9A5998D3D31}"/>
                </a:ext>
              </a:extLst>
            </p:cNvPr>
            <p:cNvGrpSpPr/>
            <p:nvPr/>
          </p:nvGrpSpPr>
          <p:grpSpPr>
            <a:xfrm>
              <a:off x="-1" y="-1"/>
              <a:ext cx="6773334" cy="769830"/>
              <a:chOff x="0" y="0"/>
              <a:chExt cx="6773333" cy="769828"/>
            </a:xfrm>
          </p:grpSpPr>
          <p:sp>
            <p:nvSpPr>
              <p:cNvPr id="37" name="Figure">
                <a:extLst>
                  <a:ext uri="{FF2B5EF4-FFF2-40B4-BE49-F238E27FC236}">
                    <a16:creationId xmlns:a16="http://schemas.microsoft.com/office/drawing/2014/main" id="{A4652644-360D-4653-99EE-EDA45F8B7CB5}"/>
                  </a:ext>
                </a:extLst>
              </p:cNvPr>
              <p:cNvSpPr/>
              <p:nvPr/>
            </p:nvSpPr>
            <p:spPr>
              <a:xfrm>
                <a:off x="-1" y="-1"/>
                <a:ext cx="6773334" cy="7698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73" y="0"/>
                    </a:lnTo>
                    <a:lnTo>
                      <a:pt x="21600" y="10800"/>
                    </a:lnTo>
                    <a:lnTo>
                      <a:pt x="20373" y="21600"/>
                    </a:lnTo>
                    <a:lnTo>
                      <a:pt x="0" y="21600"/>
                    </a:lnTo>
                    <a:close/>
                  </a:path>
                </a:pathLst>
              </a:cu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8" name="Processus de développement">
                <a:extLst>
                  <a:ext uri="{FF2B5EF4-FFF2-40B4-BE49-F238E27FC236}">
                    <a16:creationId xmlns:a16="http://schemas.microsoft.com/office/drawing/2014/main" id="{D29999C3-E9DE-4B52-A7B7-E057D1F3ED80}"/>
                  </a:ext>
                </a:extLst>
              </p:cNvPr>
              <p:cNvSpPr txBox="1"/>
              <p:nvPr/>
            </p:nvSpPr>
            <p:spPr>
              <a:xfrm>
                <a:off x="72121" y="195515"/>
                <a:ext cx="5667951" cy="3787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noAutofit/>
              </a:bodyPr>
              <a:lstStyle>
                <a:lvl1pPr algn="ctr" defTabSz="800100">
                  <a:lnSpc>
                    <a:spcPct val="90000"/>
                  </a:lnSpc>
                  <a:spcBef>
                    <a:spcPts val="700"/>
                  </a:spcBef>
                  <a:defRPr sz="2200" b="1">
                    <a:solidFill>
                      <a:srgbClr val="FFFFFF"/>
                    </a:solidFill>
                  </a:defRPr>
                </a:lvl1pPr>
              </a:lstStyle>
              <a:p>
                <a:r>
                  <a:rPr lang="en-US" dirty="0" err="1"/>
                  <a:t>Besoins</a:t>
                </a:r>
                <a:r>
                  <a:rPr lang="en-US" dirty="0"/>
                  <a:t> </a:t>
                </a:r>
                <a:r>
                  <a:rPr lang="en-US" dirty="0" err="1"/>
                  <a:t>Fonctionnels</a:t>
                </a:r>
                <a:endParaRPr dirty="0"/>
              </a:p>
            </p:txBody>
          </p:sp>
        </p:grpSp>
        <p:grpSp>
          <p:nvGrpSpPr>
            <p:cNvPr id="34" name="Grouper">
              <a:extLst>
                <a:ext uri="{FF2B5EF4-FFF2-40B4-BE49-F238E27FC236}">
                  <a16:creationId xmlns:a16="http://schemas.microsoft.com/office/drawing/2014/main" id="{61CF31C4-624F-4DDF-BE40-DC86023A0152}"/>
                </a:ext>
              </a:extLst>
            </p:cNvPr>
            <p:cNvGrpSpPr/>
            <p:nvPr/>
          </p:nvGrpSpPr>
          <p:grpSpPr>
            <a:xfrm>
              <a:off x="5418666" y="0"/>
              <a:ext cx="6773334" cy="769829"/>
              <a:chOff x="0" y="0"/>
              <a:chExt cx="6773333" cy="769828"/>
            </a:xfrm>
          </p:grpSpPr>
          <p:sp>
            <p:nvSpPr>
              <p:cNvPr id="35" name="Chevron">
                <a:extLst>
                  <a:ext uri="{FF2B5EF4-FFF2-40B4-BE49-F238E27FC236}">
                    <a16:creationId xmlns:a16="http://schemas.microsoft.com/office/drawing/2014/main" id="{2BB58961-1CED-4C14-8B21-8DEE77F22BFC}"/>
                  </a:ext>
                </a:extLst>
              </p:cNvPr>
              <p:cNvSpPr/>
              <p:nvPr/>
            </p:nvSpPr>
            <p:spPr>
              <a:xfrm>
                <a:off x="0" y="0"/>
                <a:ext cx="6773334" cy="769829"/>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6" name="Planification du projet">
                <a:extLst>
                  <a:ext uri="{FF2B5EF4-FFF2-40B4-BE49-F238E27FC236}">
                    <a16:creationId xmlns:a16="http://schemas.microsoft.com/office/drawing/2014/main" id="{82995507-E966-4332-A503-DC79A3DDDE6C}"/>
                  </a:ext>
                </a:extLst>
              </p:cNvPr>
              <p:cNvSpPr txBox="1"/>
              <p:nvPr/>
            </p:nvSpPr>
            <p:spPr>
              <a:xfrm>
                <a:off x="432995" y="208235"/>
                <a:ext cx="5955424" cy="3533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noAutofit/>
              </a:bodyPr>
              <a:lstStyle>
                <a:lvl1pPr algn="ctr" defTabSz="800100">
                  <a:lnSpc>
                    <a:spcPct val="90000"/>
                  </a:lnSpc>
                  <a:spcBef>
                    <a:spcPts val="700"/>
                  </a:spcBef>
                  <a:defRPr sz="2000"/>
                </a:lvl1pPr>
              </a:lstStyle>
              <a:p>
                <a:r>
                  <a:rPr lang="en-US" dirty="0" err="1"/>
                  <a:t>Besoins</a:t>
                </a:r>
                <a:r>
                  <a:rPr lang="en-US" dirty="0"/>
                  <a:t> non </a:t>
                </a:r>
                <a:r>
                  <a:rPr lang="en-US" dirty="0" err="1"/>
                  <a:t>Fonctionnels</a:t>
                </a:r>
                <a:endParaRPr dirty="0"/>
              </a:p>
            </p:txBody>
          </p:sp>
        </p:grpSp>
      </p:grpSp>
    </p:spTree>
  </p:cSld>
  <p:clrMapOvr>
    <a:masterClrMapping/>
  </p:clrMapOvr>
  <p:transition spd="slow">
    <p:cove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1" nodeType="afterEffect">
                                  <p:stCondLst>
                                    <p:cond delay="0"/>
                                  </p:stCondLst>
                                  <p:iterate>
                                    <p:tmAbs val="0"/>
                                  </p:iterate>
                                  <p:childTnLst>
                                    <p:set>
                                      <p:cBhvr>
                                        <p:cTn id="6" fill="hold"/>
                                        <p:tgtEl>
                                          <p:spTgt spid="463"/>
                                        </p:tgtEl>
                                        <p:attrNameLst>
                                          <p:attrName>style.visibility</p:attrName>
                                        </p:attrNameLst>
                                      </p:cBhvr>
                                      <p:to>
                                        <p:strVal val="visible"/>
                                      </p:to>
                                    </p:set>
                                    <p:animEffect transition="in" filter="wipe(down)">
                                      <p:cBhvr>
                                        <p:cTn id="7" dur="500"/>
                                        <p:tgtEl>
                                          <p:spTgt spid="46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2" nodeType="clickEffect">
                                  <p:stCondLst>
                                    <p:cond delay="0"/>
                                  </p:stCondLst>
                                  <p:childTnLst>
                                    <p:set>
                                      <p:cBhvr>
                                        <p:cTn id="11" dur="1" fill="hold">
                                          <p:stCondLst>
                                            <p:cond delay="0"/>
                                          </p:stCondLst>
                                        </p:cTn>
                                        <p:tgtEl>
                                          <p:spTgt spid="476"/>
                                        </p:tgtEl>
                                        <p:attrNameLst>
                                          <p:attrName>style.visibility</p:attrName>
                                        </p:attrNameLst>
                                      </p:cBhvr>
                                      <p:to>
                                        <p:strVal val="visible"/>
                                      </p:to>
                                    </p:set>
                                    <p:animEffect transition="in" filter="circle(in)">
                                      <p:cBhvr>
                                        <p:cTn id="12" dur="1000"/>
                                        <p:tgtEl>
                                          <p:spTgt spid="476"/>
                                        </p:tgtEl>
                                      </p:cBhvr>
                                    </p:animEffect>
                                  </p:childTnLst>
                                </p:cTn>
                              </p:par>
                            </p:childTnLst>
                          </p:cTn>
                        </p:par>
                        <p:par>
                          <p:cTn id="13" fill="hold">
                            <p:stCondLst>
                              <p:cond delay="1000"/>
                            </p:stCondLst>
                            <p:childTnLst>
                              <p:par>
                                <p:cTn id="14" presetID="2" presetClass="entr" presetSubtype="8" fill="hold" grpId="3" nodeType="afterEffect">
                                  <p:stCondLst>
                                    <p:cond delay="0"/>
                                  </p:stCondLst>
                                  <p:iterate type="lt">
                                    <p:tmAbs val="0"/>
                                  </p:iterate>
                                  <p:childTnLst>
                                    <p:set>
                                      <p:cBhvr>
                                        <p:cTn id="15" fill="hold"/>
                                        <p:tgtEl>
                                          <p:spTgt spid="477"/>
                                        </p:tgtEl>
                                        <p:attrNameLst>
                                          <p:attrName>style.visibility</p:attrName>
                                        </p:attrNameLst>
                                      </p:cBhvr>
                                      <p:to>
                                        <p:strVal val="visible"/>
                                      </p:to>
                                    </p:set>
                                    <p:anim calcmode="lin" valueType="num">
                                      <p:cBhvr>
                                        <p:cTn id="16" dur="700" fill="hold"/>
                                        <p:tgtEl>
                                          <p:spTgt spid="477"/>
                                        </p:tgtEl>
                                        <p:attrNameLst>
                                          <p:attrName>ppt_x</p:attrName>
                                        </p:attrNameLst>
                                      </p:cBhvr>
                                      <p:tavLst>
                                        <p:tav tm="0">
                                          <p:val>
                                            <p:strVal val="0-#ppt_w/2"/>
                                          </p:val>
                                        </p:tav>
                                        <p:tav tm="100000">
                                          <p:val>
                                            <p:strVal val="#ppt_x"/>
                                          </p:val>
                                        </p:tav>
                                      </p:tavLst>
                                    </p:anim>
                                    <p:anim calcmode="lin" valueType="num">
                                      <p:cBhvr>
                                        <p:cTn id="17" dur="700" fill="hold"/>
                                        <p:tgtEl>
                                          <p:spTgt spid="477"/>
                                        </p:tgtEl>
                                        <p:attrNameLst>
                                          <p:attrName>ppt_y</p:attrName>
                                        </p:attrNameLst>
                                      </p:cBhvr>
                                      <p:tavLst>
                                        <p:tav tm="0">
                                          <p:val>
                                            <p:strVal val="#ppt_y"/>
                                          </p:val>
                                        </p:tav>
                                        <p:tav tm="100000">
                                          <p:val>
                                            <p:strVal val="#ppt_y"/>
                                          </p:val>
                                        </p:tav>
                                      </p:tavLst>
                                    </p:anim>
                                  </p:childTnLst>
                                </p:cTn>
                              </p:par>
                              <p:par>
                                <p:cTn id="18" presetID="23" presetClass="entr" presetSubtype="16" fill="hold" grpId="4" nodeType="withEffect">
                                  <p:stCondLst>
                                    <p:cond delay="200"/>
                                  </p:stCondLst>
                                  <p:iterate>
                                    <p:tmAbs val="0"/>
                                  </p:iterate>
                                  <p:childTnLst>
                                    <p:set>
                                      <p:cBhvr>
                                        <p:cTn id="19" fill="hold"/>
                                        <p:tgtEl>
                                          <p:spTgt spid="479"/>
                                        </p:tgtEl>
                                        <p:attrNameLst>
                                          <p:attrName>style.visibility</p:attrName>
                                        </p:attrNameLst>
                                      </p:cBhvr>
                                      <p:to>
                                        <p:strVal val="visible"/>
                                      </p:to>
                                    </p:set>
                                    <p:anim calcmode="lin" valueType="num">
                                      <p:cBhvr>
                                        <p:cTn id="20" dur="750" fill="hold"/>
                                        <p:tgtEl>
                                          <p:spTgt spid="479"/>
                                        </p:tgtEl>
                                        <p:attrNameLst>
                                          <p:attrName>ppt_w</p:attrName>
                                        </p:attrNameLst>
                                      </p:cBhvr>
                                      <p:tavLst>
                                        <p:tav tm="0">
                                          <p:val>
                                            <p:fltVal val="0"/>
                                          </p:val>
                                        </p:tav>
                                        <p:tav tm="100000">
                                          <p:val>
                                            <p:strVal val="#ppt_w"/>
                                          </p:val>
                                        </p:tav>
                                      </p:tavLst>
                                    </p:anim>
                                    <p:anim calcmode="lin" valueType="num">
                                      <p:cBhvr>
                                        <p:cTn id="21" dur="750" fill="hold"/>
                                        <p:tgtEl>
                                          <p:spTgt spid="479"/>
                                        </p:tgtEl>
                                        <p:attrNameLst>
                                          <p:attrName>ppt_h</p:attrName>
                                        </p:attrNameLst>
                                      </p:cBhvr>
                                      <p:tavLst>
                                        <p:tav tm="0">
                                          <p:val>
                                            <p:fltVal val="0"/>
                                          </p:val>
                                        </p:tav>
                                        <p:tav tm="100000">
                                          <p:val>
                                            <p:strVal val="#ppt_h"/>
                                          </p:val>
                                        </p:tav>
                                      </p:tavLst>
                                    </p:anim>
                                  </p:childTnLst>
                                </p:cTn>
                              </p:par>
                            </p:childTnLst>
                          </p:cTn>
                        </p:par>
                        <p:par>
                          <p:cTn id="22" fill="hold">
                            <p:stCondLst>
                              <p:cond delay="1950"/>
                            </p:stCondLst>
                            <p:childTnLst>
                              <p:par>
                                <p:cTn id="23" presetID="3" presetClass="entr" presetSubtype="10" fill="hold" grpId="5" nodeType="afterEffect">
                                  <p:stCondLst>
                                    <p:cond delay="100"/>
                                  </p:stCondLst>
                                  <p:childTnLst>
                                    <p:set>
                                      <p:cBhvr>
                                        <p:cTn id="24" dur="1" fill="hold">
                                          <p:stCondLst>
                                            <p:cond delay="0"/>
                                          </p:stCondLst>
                                        </p:cTn>
                                        <p:tgtEl>
                                          <p:spTgt spid="478"/>
                                        </p:tgtEl>
                                        <p:attrNameLst>
                                          <p:attrName>style.visibility</p:attrName>
                                        </p:attrNameLst>
                                      </p:cBhvr>
                                      <p:to>
                                        <p:strVal val="visible"/>
                                      </p:to>
                                    </p:set>
                                    <p:animEffect transition="in" filter="blinds(horizontal)">
                                      <p:cBhvr>
                                        <p:cTn id="25" dur="500"/>
                                        <p:tgtEl>
                                          <p:spTgt spid="47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6" nodeType="clickEffect">
                                  <p:stCondLst>
                                    <p:cond delay="0"/>
                                  </p:stCondLst>
                                  <p:iterate type="lt">
                                    <p:tmAbs val="0"/>
                                  </p:iterate>
                                  <p:childTnLst>
                                    <p:set>
                                      <p:cBhvr>
                                        <p:cTn id="29" fill="hold"/>
                                        <p:tgtEl>
                                          <p:spTgt spid="480"/>
                                        </p:tgtEl>
                                        <p:attrNameLst>
                                          <p:attrName>style.visibility</p:attrName>
                                        </p:attrNameLst>
                                      </p:cBhvr>
                                      <p:to>
                                        <p:strVal val="visible"/>
                                      </p:to>
                                    </p:set>
                                    <p:anim calcmode="lin" valueType="num">
                                      <p:cBhvr>
                                        <p:cTn id="30" dur="1000" fill="hold"/>
                                        <p:tgtEl>
                                          <p:spTgt spid="480"/>
                                        </p:tgtEl>
                                        <p:attrNameLst>
                                          <p:attrName>ppt_x</p:attrName>
                                        </p:attrNameLst>
                                      </p:cBhvr>
                                      <p:tavLst>
                                        <p:tav tm="0">
                                          <p:val>
                                            <p:strVal val="0-#ppt_w/2"/>
                                          </p:val>
                                        </p:tav>
                                        <p:tav tm="100000">
                                          <p:val>
                                            <p:strVal val="#ppt_x"/>
                                          </p:val>
                                        </p:tav>
                                      </p:tavLst>
                                    </p:anim>
                                    <p:anim calcmode="lin" valueType="num">
                                      <p:cBhvr>
                                        <p:cTn id="31" dur="1000" fill="hold"/>
                                        <p:tgtEl>
                                          <p:spTgt spid="480"/>
                                        </p:tgtEl>
                                        <p:attrNameLst>
                                          <p:attrName>ppt_y</p:attrName>
                                        </p:attrNameLst>
                                      </p:cBhvr>
                                      <p:tavLst>
                                        <p:tav tm="0">
                                          <p:val>
                                            <p:strVal val="#ppt_y"/>
                                          </p:val>
                                        </p:tav>
                                        <p:tav tm="100000">
                                          <p:val>
                                            <p:strVal val="#ppt_y"/>
                                          </p:val>
                                        </p:tav>
                                      </p:tavLst>
                                    </p:anim>
                                  </p:childTnLst>
                                </p:cTn>
                              </p:par>
                              <p:par>
                                <p:cTn id="32" presetID="23" presetClass="entr" presetSubtype="16" fill="hold" grpId="7" nodeType="withEffect">
                                  <p:stCondLst>
                                    <p:cond delay="200"/>
                                  </p:stCondLst>
                                  <p:iterate>
                                    <p:tmAbs val="0"/>
                                  </p:iterate>
                                  <p:childTnLst>
                                    <p:set>
                                      <p:cBhvr>
                                        <p:cTn id="33" fill="hold"/>
                                        <p:tgtEl>
                                          <p:spTgt spid="475"/>
                                        </p:tgtEl>
                                        <p:attrNameLst>
                                          <p:attrName>style.visibility</p:attrName>
                                        </p:attrNameLst>
                                      </p:cBhvr>
                                      <p:to>
                                        <p:strVal val="visible"/>
                                      </p:to>
                                    </p:set>
                                    <p:anim calcmode="lin" valueType="num">
                                      <p:cBhvr>
                                        <p:cTn id="34" dur="750" fill="hold"/>
                                        <p:tgtEl>
                                          <p:spTgt spid="475"/>
                                        </p:tgtEl>
                                        <p:attrNameLst>
                                          <p:attrName>ppt_w</p:attrName>
                                        </p:attrNameLst>
                                      </p:cBhvr>
                                      <p:tavLst>
                                        <p:tav tm="0">
                                          <p:val>
                                            <p:fltVal val="0"/>
                                          </p:val>
                                        </p:tav>
                                        <p:tav tm="100000">
                                          <p:val>
                                            <p:strVal val="#ppt_w"/>
                                          </p:val>
                                        </p:tav>
                                      </p:tavLst>
                                    </p:anim>
                                    <p:anim calcmode="lin" valueType="num">
                                      <p:cBhvr>
                                        <p:cTn id="35" dur="750" fill="hold"/>
                                        <p:tgtEl>
                                          <p:spTgt spid="475"/>
                                        </p:tgtEl>
                                        <p:attrNameLst>
                                          <p:attrName>ppt_h</p:attrName>
                                        </p:attrNameLst>
                                      </p:cBhvr>
                                      <p:tavLst>
                                        <p:tav tm="0">
                                          <p:val>
                                            <p:fltVal val="0"/>
                                          </p:val>
                                        </p:tav>
                                        <p:tav tm="100000">
                                          <p:val>
                                            <p:strVal val="#ppt_h"/>
                                          </p:val>
                                        </p:tav>
                                      </p:tavLst>
                                    </p:anim>
                                  </p:childTnLst>
                                </p:cTn>
                              </p:par>
                            </p:childTnLst>
                          </p:cTn>
                        </p:par>
                        <p:par>
                          <p:cTn id="36" fill="hold">
                            <p:stCondLst>
                              <p:cond delay="1000"/>
                            </p:stCondLst>
                            <p:childTnLst>
                              <p:par>
                                <p:cTn id="37" presetID="3" presetClass="entr" presetSubtype="10" fill="hold" grpId="8" nodeType="afterEffect">
                                  <p:stCondLst>
                                    <p:cond delay="100"/>
                                  </p:stCondLst>
                                  <p:childTnLst>
                                    <p:set>
                                      <p:cBhvr>
                                        <p:cTn id="38" dur="1" fill="hold">
                                          <p:stCondLst>
                                            <p:cond delay="0"/>
                                          </p:stCondLst>
                                        </p:cTn>
                                        <p:tgtEl>
                                          <p:spTgt spid="473"/>
                                        </p:tgtEl>
                                        <p:attrNameLst>
                                          <p:attrName>style.visibility</p:attrName>
                                        </p:attrNameLst>
                                      </p:cBhvr>
                                      <p:to>
                                        <p:strVal val="visible"/>
                                      </p:to>
                                    </p:set>
                                    <p:animEffect transition="in" filter="blinds(horizontal)">
                                      <p:cBhvr>
                                        <p:cTn id="39" dur="500"/>
                                        <p:tgtEl>
                                          <p:spTgt spid="473"/>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9" nodeType="clickEffect">
                                  <p:stCondLst>
                                    <p:cond delay="0"/>
                                  </p:stCondLst>
                                  <p:iterate type="lt">
                                    <p:tmAbs val="0"/>
                                  </p:iterate>
                                  <p:childTnLst>
                                    <p:set>
                                      <p:cBhvr>
                                        <p:cTn id="43" fill="hold"/>
                                        <p:tgtEl>
                                          <p:spTgt spid="481"/>
                                        </p:tgtEl>
                                        <p:attrNameLst>
                                          <p:attrName>style.visibility</p:attrName>
                                        </p:attrNameLst>
                                      </p:cBhvr>
                                      <p:to>
                                        <p:strVal val="visible"/>
                                      </p:to>
                                    </p:set>
                                    <p:anim calcmode="lin" valueType="num">
                                      <p:cBhvr>
                                        <p:cTn id="44" dur="1000" fill="hold"/>
                                        <p:tgtEl>
                                          <p:spTgt spid="481"/>
                                        </p:tgtEl>
                                        <p:attrNameLst>
                                          <p:attrName>ppt_x</p:attrName>
                                        </p:attrNameLst>
                                      </p:cBhvr>
                                      <p:tavLst>
                                        <p:tav tm="0">
                                          <p:val>
                                            <p:strVal val="0-#ppt_w/2"/>
                                          </p:val>
                                        </p:tav>
                                        <p:tav tm="100000">
                                          <p:val>
                                            <p:strVal val="#ppt_x"/>
                                          </p:val>
                                        </p:tav>
                                      </p:tavLst>
                                    </p:anim>
                                    <p:anim calcmode="lin" valueType="num">
                                      <p:cBhvr>
                                        <p:cTn id="45" dur="1000" fill="hold"/>
                                        <p:tgtEl>
                                          <p:spTgt spid="481"/>
                                        </p:tgtEl>
                                        <p:attrNameLst>
                                          <p:attrName>ppt_y</p:attrName>
                                        </p:attrNameLst>
                                      </p:cBhvr>
                                      <p:tavLst>
                                        <p:tav tm="0">
                                          <p:val>
                                            <p:strVal val="#ppt_y"/>
                                          </p:val>
                                        </p:tav>
                                        <p:tav tm="100000">
                                          <p:val>
                                            <p:strVal val="#ppt_y"/>
                                          </p:val>
                                        </p:tav>
                                      </p:tavLst>
                                    </p:anim>
                                  </p:childTnLst>
                                </p:cTn>
                              </p:par>
                              <p:par>
                                <p:cTn id="46" presetID="23" presetClass="entr" presetSubtype="16" fill="hold" grpId="10" nodeType="withEffect">
                                  <p:stCondLst>
                                    <p:cond delay="200"/>
                                  </p:stCondLst>
                                  <p:iterate>
                                    <p:tmAbs val="0"/>
                                  </p:iterate>
                                  <p:childTnLst>
                                    <p:set>
                                      <p:cBhvr>
                                        <p:cTn id="47" fill="hold"/>
                                        <p:tgtEl>
                                          <p:spTgt spid="474"/>
                                        </p:tgtEl>
                                        <p:attrNameLst>
                                          <p:attrName>style.visibility</p:attrName>
                                        </p:attrNameLst>
                                      </p:cBhvr>
                                      <p:to>
                                        <p:strVal val="visible"/>
                                      </p:to>
                                    </p:set>
                                    <p:anim calcmode="lin" valueType="num">
                                      <p:cBhvr>
                                        <p:cTn id="48" dur="750" fill="hold"/>
                                        <p:tgtEl>
                                          <p:spTgt spid="474"/>
                                        </p:tgtEl>
                                        <p:attrNameLst>
                                          <p:attrName>ppt_w</p:attrName>
                                        </p:attrNameLst>
                                      </p:cBhvr>
                                      <p:tavLst>
                                        <p:tav tm="0">
                                          <p:val>
                                            <p:fltVal val="0"/>
                                          </p:val>
                                        </p:tav>
                                        <p:tav tm="100000">
                                          <p:val>
                                            <p:strVal val="#ppt_w"/>
                                          </p:val>
                                        </p:tav>
                                      </p:tavLst>
                                    </p:anim>
                                    <p:anim calcmode="lin" valueType="num">
                                      <p:cBhvr>
                                        <p:cTn id="49" dur="750" fill="hold"/>
                                        <p:tgtEl>
                                          <p:spTgt spid="474"/>
                                        </p:tgtEl>
                                        <p:attrNameLst>
                                          <p:attrName>ppt_h</p:attrName>
                                        </p:attrNameLst>
                                      </p:cBhvr>
                                      <p:tavLst>
                                        <p:tav tm="0">
                                          <p:val>
                                            <p:fltVal val="0"/>
                                          </p:val>
                                        </p:tav>
                                        <p:tav tm="100000">
                                          <p:val>
                                            <p:strVal val="#ppt_h"/>
                                          </p:val>
                                        </p:tav>
                                      </p:tavLst>
                                    </p:anim>
                                  </p:childTnLst>
                                </p:cTn>
                              </p:par>
                            </p:childTnLst>
                          </p:cTn>
                        </p:par>
                        <p:par>
                          <p:cTn id="50" fill="hold">
                            <p:stCondLst>
                              <p:cond delay="1000"/>
                            </p:stCondLst>
                            <p:childTnLst>
                              <p:par>
                                <p:cTn id="51" presetID="3" presetClass="entr" presetSubtype="10" fill="hold" grpId="11" nodeType="afterEffect">
                                  <p:stCondLst>
                                    <p:cond delay="100"/>
                                  </p:stCondLst>
                                  <p:childTnLst>
                                    <p:set>
                                      <p:cBhvr>
                                        <p:cTn id="52" dur="1" fill="hold">
                                          <p:stCondLst>
                                            <p:cond delay="0"/>
                                          </p:stCondLst>
                                        </p:cTn>
                                        <p:tgtEl>
                                          <p:spTgt spid="482"/>
                                        </p:tgtEl>
                                        <p:attrNameLst>
                                          <p:attrName>style.visibility</p:attrName>
                                        </p:attrNameLst>
                                      </p:cBhvr>
                                      <p:to>
                                        <p:strVal val="visible"/>
                                      </p:to>
                                    </p:set>
                                    <p:animEffect transition="in" filter="blinds(horizontal)">
                                      <p:cBhvr>
                                        <p:cTn id="53" dur="500"/>
                                        <p:tgtEl>
                                          <p:spTgt spid="482"/>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12" nodeType="clickEffect">
                                  <p:stCondLst>
                                    <p:cond delay="0"/>
                                  </p:stCondLst>
                                  <p:iterate type="lt">
                                    <p:tmAbs val="0"/>
                                  </p:iterate>
                                  <p:childTnLst>
                                    <p:set>
                                      <p:cBhvr>
                                        <p:cTn id="57" fill="hold"/>
                                        <p:tgtEl>
                                          <p:spTgt spid="485"/>
                                        </p:tgtEl>
                                        <p:attrNameLst>
                                          <p:attrName>style.visibility</p:attrName>
                                        </p:attrNameLst>
                                      </p:cBhvr>
                                      <p:to>
                                        <p:strVal val="visible"/>
                                      </p:to>
                                    </p:set>
                                    <p:anim calcmode="lin" valueType="num">
                                      <p:cBhvr>
                                        <p:cTn id="58" dur="1000" fill="hold"/>
                                        <p:tgtEl>
                                          <p:spTgt spid="485"/>
                                        </p:tgtEl>
                                        <p:attrNameLst>
                                          <p:attrName>ppt_x</p:attrName>
                                        </p:attrNameLst>
                                      </p:cBhvr>
                                      <p:tavLst>
                                        <p:tav tm="0">
                                          <p:val>
                                            <p:strVal val="0-#ppt_w/2"/>
                                          </p:val>
                                        </p:tav>
                                        <p:tav tm="100000">
                                          <p:val>
                                            <p:strVal val="#ppt_x"/>
                                          </p:val>
                                        </p:tav>
                                      </p:tavLst>
                                    </p:anim>
                                    <p:anim calcmode="lin" valueType="num">
                                      <p:cBhvr>
                                        <p:cTn id="59" dur="1000" fill="hold"/>
                                        <p:tgtEl>
                                          <p:spTgt spid="485"/>
                                        </p:tgtEl>
                                        <p:attrNameLst>
                                          <p:attrName>ppt_y</p:attrName>
                                        </p:attrNameLst>
                                      </p:cBhvr>
                                      <p:tavLst>
                                        <p:tav tm="0">
                                          <p:val>
                                            <p:strVal val="#ppt_y"/>
                                          </p:val>
                                        </p:tav>
                                        <p:tav tm="100000">
                                          <p:val>
                                            <p:strVal val="#ppt_y"/>
                                          </p:val>
                                        </p:tav>
                                      </p:tavLst>
                                    </p:anim>
                                  </p:childTnLst>
                                </p:cTn>
                              </p:par>
                              <p:par>
                                <p:cTn id="60" presetID="23" presetClass="entr" presetSubtype="16" fill="hold" grpId="13" nodeType="withEffect">
                                  <p:stCondLst>
                                    <p:cond delay="200"/>
                                  </p:stCondLst>
                                  <p:iterate>
                                    <p:tmAbs val="0"/>
                                  </p:iterate>
                                  <p:childTnLst>
                                    <p:set>
                                      <p:cBhvr>
                                        <p:cTn id="61" fill="hold"/>
                                        <p:tgtEl>
                                          <p:spTgt spid="484"/>
                                        </p:tgtEl>
                                        <p:attrNameLst>
                                          <p:attrName>style.visibility</p:attrName>
                                        </p:attrNameLst>
                                      </p:cBhvr>
                                      <p:to>
                                        <p:strVal val="visible"/>
                                      </p:to>
                                    </p:set>
                                    <p:anim calcmode="lin" valueType="num">
                                      <p:cBhvr>
                                        <p:cTn id="62" dur="750" fill="hold"/>
                                        <p:tgtEl>
                                          <p:spTgt spid="484"/>
                                        </p:tgtEl>
                                        <p:attrNameLst>
                                          <p:attrName>ppt_w</p:attrName>
                                        </p:attrNameLst>
                                      </p:cBhvr>
                                      <p:tavLst>
                                        <p:tav tm="0">
                                          <p:val>
                                            <p:fltVal val="0"/>
                                          </p:val>
                                        </p:tav>
                                        <p:tav tm="100000">
                                          <p:val>
                                            <p:strVal val="#ppt_w"/>
                                          </p:val>
                                        </p:tav>
                                      </p:tavLst>
                                    </p:anim>
                                    <p:anim calcmode="lin" valueType="num">
                                      <p:cBhvr>
                                        <p:cTn id="63" dur="750" fill="hold"/>
                                        <p:tgtEl>
                                          <p:spTgt spid="484"/>
                                        </p:tgtEl>
                                        <p:attrNameLst>
                                          <p:attrName>ppt_h</p:attrName>
                                        </p:attrNameLst>
                                      </p:cBhvr>
                                      <p:tavLst>
                                        <p:tav tm="0">
                                          <p:val>
                                            <p:fltVal val="0"/>
                                          </p:val>
                                        </p:tav>
                                        <p:tav tm="100000">
                                          <p:val>
                                            <p:strVal val="#ppt_h"/>
                                          </p:val>
                                        </p:tav>
                                      </p:tavLst>
                                    </p:anim>
                                  </p:childTnLst>
                                </p:cTn>
                              </p:par>
                            </p:childTnLst>
                          </p:cTn>
                        </p:par>
                        <p:par>
                          <p:cTn id="64" fill="hold">
                            <p:stCondLst>
                              <p:cond delay="1000"/>
                            </p:stCondLst>
                            <p:childTnLst>
                              <p:par>
                                <p:cTn id="65" presetID="3" presetClass="entr" presetSubtype="10" fill="hold" grpId="14" nodeType="afterEffect">
                                  <p:stCondLst>
                                    <p:cond delay="100"/>
                                  </p:stCondLst>
                                  <p:childTnLst>
                                    <p:set>
                                      <p:cBhvr>
                                        <p:cTn id="66" dur="1" fill="hold">
                                          <p:stCondLst>
                                            <p:cond delay="0"/>
                                          </p:stCondLst>
                                        </p:cTn>
                                        <p:tgtEl>
                                          <p:spTgt spid="483"/>
                                        </p:tgtEl>
                                        <p:attrNameLst>
                                          <p:attrName>style.visibility</p:attrName>
                                        </p:attrNameLst>
                                      </p:cBhvr>
                                      <p:to>
                                        <p:strVal val="visible"/>
                                      </p:to>
                                    </p:set>
                                    <p:animEffect transition="in" filter="blinds(horizontal)">
                                      <p:cBhvr>
                                        <p:cTn id="67" dur="500"/>
                                        <p:tgtEl>
                                          <p:spTgt spid="483"/>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grpId="15" nodeType="clickEffect">
                                  <p:stCondLst>
                                    <p:cond delay="0"/>
                                  </p:stCondLst>
                                  <p:iterate type="lt">
                                    <p:tmAbs val="0"/>
                                  </p:iterate>
                                  <p:childTnLst>
                                    <p:set>
                                      <p:cBhvr>
                                        <p:cTn id="71" fill="hold"/>
                                        <p:tgtEl>
                                          <p:spTgt spid="487"/>
                                        </p:tgtEl>
                                        <p:attrNameLst>
                                          <p:attrName>style.visibility</p:attrName>
                                        </p:attrNameLst>
                                      </p:cBhvr>
                                      <p:to>
                                        <p:strVal val="visible"/>
                                      </p:to>
                                    </p:set>
                                    <p:anim calcmode="lin" valueType="num">
                                      <p:cBhvr>
                                        <p:cTn id="72" dur="1000" fill="hold"/>
                                        <p:tgtEl>
                                          <p:spTgt spid="487"/>
                                        </p:tgtEl>
                                        <p:attrNameLst>
                                          <p:attrName>ppt_x</p:attrName>
                                        </p:attrNameLst>
                                      </p:cBhvr>
                                      <p:tavLst>
                                        <p:tav tm="0">
                                          <p:val>
                                            <p:strVal val="0-#ppt_w/2"/>
                                          </p:val>
                                        </p:tav>
                                        <p:tav tm="100000">
                                          <p:val>
                                            <p:strVal val="#ppt_x"/>
                                          </p:val>
                                        </p:tav>
                                      </p:tavLst>
                                    </p:anim>
                                    <p:anim calcmode="lin" valueType="num">
                                      <p:cBhvr>
                                        <p:cTn id="73" dur="1000" fill="hold"/>
                                        <p:tgtEl>
                                          <p:spTgt spid="487"/>
                                        </p:tgtEl>
                                        <p:attrNameLst>
                                          <p:attrName>ppt_y</p:attrName>
                                        </p:attrNameLst>
                                      </p:cBhvr>
                                      <p:tavLst>
                                        <p:tav tm="0">
                                          <p:val>
                                            <p:strVal val="#ppt_y"/>
                                          </p:val>
                                        </p:tav>
                                        <p:tav tm="100000">
                                          <p:val>
                                            <p:strVal val="#ppt_y"/>
                                          </p:val>
                                        </p:tav>
                                      </p:tavLst>
                                    </p:anim>
                                  </p:childTnLst>
                                </p:cTn>
                              </p:par>
                              <p:par>
                                <p:cTn id="74" presetID="23" presetClass="entr" presetSubtype="16" fill="hold" grpId="16" nodeType="withEffect">
                                  <p:stCondLst>
                                    <p:cond delay="200"/>
                                  </p:stCondLst>
                                  <p:iterate>
                                    <p:tmAbs val="0"/>
                                  </p:iterate>
                                  <p:childTnLst>
                                    <p:set>
                                      <p:cBhvr>
                                        <p:cTn id="75" fill="hold"/>
                                        <p:tgtEl>
                                          <p:spTgt spid="486"/>
                                        </p:tgtEl>
                                        <p:attrNameLst>
                                          <p:attrName>style.visibility</p:attrName>
                                        </p:attrNameLst>
                                      </p:cBhvr>
                                      <p:to>
                                        <p:strVal val="visible"/>
                                      </p:to>
                                    </p:set>
                                    <p:anim calcmode="lin" valueType="num">
                                      <p:cBhvr>
                                        <p:cTn id="76" dur="750" fill="hold"/>
                                        <p:tgtEl>
                                          <p:spTgt spid="486"/>
                                        </p:tgtEl>
                                        <p:attrNameLst>
                                          <p:attrName>ppt_w</p:attrName>
                                        </p:attrNameLst>
                                      </p:cBhvr>
                                      <p:tavLst>
                                        <p:tav tm="0">
                                          <p:val>
                                            <p:fltVal val="0"/>
                                          </p:val>
                                        </p:tav>
                                        <p:tav tm="100000">
                                          <p:val>
                                            <p:strVal val="#ppt_w"/>
                                          </p:val>
                                        </p:tav>
                                      </p:tavLst>
                                    </p:anim>
                                    <p:anim calcmode="lin" valueType="num">
                                      <p:cBhvr>
                                        <p:cTn id="77" dur="750" fill="hold"/>
                                        <p:tgtEl>
                                          <p:spTgt spid="486"/>
                                        </p:tgtEl>
                                        <p:attrNameLst>
                                          <p:attrName>ppt_h</p:attrName>
                                        </p:attrNameLst>
                                      </p:cBhvr>
                                      <p:tavLst>
                                        <p:tav tm="0">
                                          <p:val>
                                            <p:fltVal val="0"/>
                                          </p:val>
                                        </p:tav>
                                        <p:tav tm="100000">
                                          <p:val>
                                            <p:strVal val="#ppt_h"/>
                                          </p:val>
                                        </p:tav>
                                      </p:tavLst>
                                    </p:anim>
                                  </p:childTnLst>
                                </p:cTn>
                              </p:par>
                            </p:childTnLst>
                          </p:cTn>
                        </p:par>
                        <p:par>
                          <p:cTn id="78" fill="hold">
                            <p:stCondLst>
                              <p:cond delay="1000"/>
                            </p:stCondLst>
                            <p:childTnLst>
                              <p:par>
                                <p:cTn id="79" presetID="3" presetClass="entr" presetSubtype="10" fill="hold" grpId="17" nodeType="afterEffect">
                                  <p:stCondLst>
                                    <p:cond delay="100"/>
                                  </p:stCondLst>
                                  <p:childTnLst>
                                    <p:set>
                                      <p:cBhvr>
                                        <p:cTn id="80" dur="1" fill="hold">
                                          <p:stCondLst>
                                            <p:cond delay="0"/>
                                          </p:stCondLst>
                                        </p:cTn>
                                        <p:tgtEl>
                                          <p:spTgt spid="488"/>
                                        </p:tgtEl>
                                        <p:attrNameLst>
                                          <p:attrName>style.visibility</p:attrName>
                                        </p:attrNameLst>
                                      </p:cBhvr>
                                      <p:to>
                                        <p:strVal val="visible"/>
                                      </p:to>
                                    </p:set>
                                    <p:animEffect transition="in" filter="blinds(horizontal)">
                                      <p:cBhvr>
                                        <p:cTn id="81" dur="500"/>
                                        <p:tgtEl>
                                          <p:spTgt spid="488"/>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8" fill="hold" grpId="18" nodeType="clickEffect">
                                  <p:stCondLst>
                                    <p:cond delay="0"/>
                                  </p:stCondLst>
                                  <p:iterate type="lt">
                                    <p:tmAbs val="0"/>
                                  </p:iterate>
                                  <p:childTnLst>
                                    <p:set>
                                      <p:cBhvr>
                                        <p:cTn id="85" fill="hold"/>
                                        <p:tgtEl>
                                          <p:spTgt spid="491"/>
                                        </p:tgtEl>
                                        <p:attrNameLst>
                                          <p:attrName>style.visibility</p:attrName>
                                        </p:attrNameLst>
                                      </p:cBhvr>
                                      <p:to>
                                        <p:strVal val="visible"/>
                                      </p:to>
                                    </p:set>
                                    <p:anim calcmode="lin" valueType="num">
                                      <p:cBhvr>
                                        <p:cTn id="86" dur="1000" fill="hold"/>
                                        <p:tgtEl>
                                          <p:spTgt spid="491"/>
                                        </p:tgtEl>
                                        <p:attrNameLst>
                                          <p:attrName>ppt_x</p:attrName>
                                        </p:attrNameLst>
                                      </p:cBhvr>
                                      <p:tavLst>
                                        <p:tav tm="0">
                                          <p:val>
                                            <p:strVal val="0-#ppt_w/2"/>
                                          </p:val>
                                        </p:tav>
                                        <p:tav tm="100000">
                                          <p:val>
                                            <p:strVal val="#ppt_x"/>
                                          </p:val>
                                        </p:tav>
                                      </p:tavLst>
                                    </p:anim>
                                    <p:anim calcmode="lin" valueType="num">
                                      <p:cBhvr>
                                        <p:cTn id="87" dur="1000" fill="hold"/>
                                        <p:tgtEl>
                                          <p:spTgt spid="491"/>
                                        </p:tgtEl>
                                        <p:attrNameLst>
                                          <p:attrName>ppt_y</p:attrName>
                                        </p:attrNameLst>
                                      </p:cBhvr>
                                      <p:tavLst>
                                        <p:tav tm="0">
                                          <p:val>
                                            <p:strVal val="#ppt_y"/>
                                          </p:val>
                                        </p:tav>
                                        <p:tav tm="100000">
                                          <p:val>
                                            <p:strVal val="#ppt_y"/>
                                          </p:val>
                                        </p:tav>
                                      </p:tavLst>
                                    </p:anim>
                                  </p:childTnLst>
                                </p:cTn>
                              </p:par>
                              <p:par>
                                <p:cTn id="88" presetID="23" presetClass="entr" presetSubtype="16" fill="hold" grpId="19" nodeType="withEffect">
                                  <p:stCondLst>
                                    <p:cond delay="200"/>
                                  </p:stCondLst>
                                  <p:iterate>
                                    <p:tmAbs val="0"/>
                                  </p:iterate>
                                  <p:childTnLst>
                                    <p:set>
                                      <p:cBhvr>
                                        <p:cTn id="89" fill="hold"/>
                                        <p:tgtEl>
                                          <p:spTgt spid="490"/>
                                        </p:tgtEl>
                                        <p:attrNameLst>
                                          <p:attrName>style.visibility</p:attrName>
                                        </p:attrNameLst>
                                      </p:cBhvr>
                                      <p:to>
                                        <p:strVal val="visible"/>
                                      </p:to>
                                    </p:set>
                                    <p:anim calcmode="lin" valueType="num">
                                      <p:cBhvr>
                                        <p:cTn id="90" dur="750" fill="hold"/>
                                        <p:tgtEl>
                                          <p:spTgt spid="490"/>
                                        </p:tgtEl>
                                        <p:attrNameLst>
                                          <p:attrName>ppt_w</p:attrName>
                                        </p:attrNameLst>
                                      </p:cBhvr>
                                      <p:tavLst>
                                        <p:tav tm="0">
                                          <p:val>
                                            <p:fltVal val="0"/>
                                          </p:val>
                                        </p:tav>
                                        <p:tav tm="100000">
                                          <p:val>
                                            <p:strVal val="#ppt_w"/>
                                          </p:val>
                                        </p:tav>
                                      </p:tavLst>
                                    </p:anim>
                                    <p:anim calcmode="lin" valueType="num">
                                      <p:cBhvr>
                                        <p:cTn id="91" dur="750" fill="hold"/>
                                        <p:tgtEl>
                                          <p:spTgt spid="490"/>
                                        </p:tgtEl>
                                        <p:attrNameLst>
                                          <p:attrName>ppt_h</p:attrName>
                                        </p:attrNameLst>
                                      </p:cBhvr>
                                      <p:tavLst>
                                        <p:tav tm="0">
                                          <p:val>
                                            <p:fltVal val="0"/>
                                          </p:val>
                                        </p:tav>
                                        <p:tav tm="100000">
                                          <p:val>
                                            <p:strVal val="#ppt_h"/>
                                          </p:val>
                                        </p:tav>
                                      </p:tavLst>
                                    </p:anim>
                                  </p:childTnLst>
                                </p:cTn>
                              </p:par>
                            </p:childTnLst>
                          </p:cTn>
                        </p:par>
                        <p:par>
                          <p:cTn id="92" fill="hold">
                            <p:stCondLst>
                              <p:cond delay="1000"/>
                            </p:stCondLst>
                            <p:childTnLst>
                              <p:par>
                                <p:cTn id="93" presetID="3" presetClass="entr" presetSubtype="10" fill="hold" grpId="20" nodeType="afterEffect">
                                  <p:stCondLst>
                                    <p:cond delay="100"/>
                                  </p:stCondLst>
                                  <p:childTnLst>
                                    <p:set>
                                      <p:cBhvr>
                                        <p:cTn id="94" dur="1" fill="hold">
                                          <p:stCondLst>
                                            <p:cond delay="0"/>
                                          </p:stCondLst>
                                        </p:cTn>
                                        <p:tgtEl>
                                          <p:spTgt spid="489"/>
                                        </p:tgtEl>
                                        <p:attrNameLst>
                                          <p:attrName>style.visibility</p:attrName>
                                        </p:attrNameLst>
                                      </p:cBhvr>
                                      <p:to>
                                        <p:strVal val="visible"/>
                                      </p:to>
                                    </p:set>
                                    <p:animEffect transition="in" filter="blinds(horizontal)">
                                      <p:cBhvr>
                                        <p:cTn id="95" dur="500"/>
                                        <p:tgtEl>
                                          <p:spTgt spid="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 grpId="1" animBg="1" advAuto="0"/>
      <p:bldP spid="473" grpId="8" animBg="1" advAuto="0"/>
      <p:bldP spid="474" grpId="10" animBg="1" advAuto="0"/>
      <p:bldP spid="475" grpId="7" animBg="1" advAuto="0"/>
      <p:bldP spid="476" grpId="2" animBg="1" advAuto="0"/>
      <p:bldP spid="477" grpId="3" animBg="1" advAuto="0"/>
      <p:bldP spid="478" grpId="5" animBg="1" advAuto="0"/>
      <p:bldP spid="479" grpId="4" animBg="1" advAuto="0"/>
      <p:bldP spid="480" grpId="6" animBg="1" advAuto="0"/>
      <p:bldP spid="481" grpId="9" animBg="1" advAuto="0"/>
      <p:bldP spid="482" grpId="11" animBg="1" advAuto="0"/>
      <p:bldP spid="483" grpId="14" animBg="1" advAuto="0"/>
      <p:bldP spid="484" grpId="13" animBg="1" advAuto="0"/>
      <p:bldP spid="485" grpId="12" animBg="1" advAuto="0"/>
      <p:bldP spid="486" grpId="16" animBg="1" advAuto="0"/>
      <p:bldP spid="487" grpId="15" animBg="1" advAuto="0"/>
      <p:bldP spid="488" grpId="17" animBg="1" advAuto="0"/>
      <p:bldP spid="489" grpId="20" animBg="1" advAuto="0"/>
      <p:bldP spid="490" grpId="19" animBg="1" advAuto="0"/>
      <p:bldP spid="491" grpId="18"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TextBox 1"/>
          <p:cNvSpPr txBox="1"/>
          <p:nvPr/>
        </p:nvSpPr>
        <p:spPr>
          <a:xfrm>
            <a:off x="251476" y="1019871"/>
            <a:ext cx="5019026" cy="45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spAutoFit/>
          </a:bodyPr>
          <a:lstStyle>
            <a:lvl1pPr>
              <a:defRPr sz="2500">
                <a:latin typeface="Montserrat ExtraBold"/>
                <a:ea typeface="Montserrat ExtraBold"/>
                <a:cs typeface="Montserrat ExtraBold"/>
                <a:sym typeface="Montserrat ExtraBold"/>
              </a:defRPr>
            </a:lvl1pPr>
          </a:lstStyle>
          <a:p>
            <a:r>
              <a:rPr dirty="0" err="1"/>
              <a:t>Besoins</a:t>
            </a:r>
            <a:r>
              <a:rPr dirty="0"/>
              <a:t> </a:t>
            </a:r>
            <a:r>
              <a:rPr dirty="0" err="1"/>
              <a:t>Fonctionnels</a:t>
            </a:r>
            <a:endParaRPr dirty="0"/>
          </a:p>
        </p:txBody>
      </p:sp>
      <p:sp>
        <p:nvSpPr>
          <p:cNvPr id="473" name="Client…"/>
          <p:cNvSpPr/>
          <p:nvPr/>
        </p:nvSpPr>
        <p:spPr>
          <a:xfrm>
            <a:off x="5092673" y="2434355"/>
            <a:ext cx="2056684" cy="1196193"/>
          </a:xfrm>
          <a:prstGeom prst="roundRect">
            <a:avLst>
              <a:gd name="adj" fmla="val 11286"/>
            </a:avLst>
          </a:prstGeom>
          <a:solidFill>
            <a:srgbClr val="E6E6E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marL="25400" marR="25400" indent="-25400" algn="ctr">
              <a:spcBef>
                <a:spcPts val="1000"/>
              </a:spcBef>
              <a:defRPr sz="1600">
                <a:latin typeface="Montserrat Black"/>
                <a:ea typeface="Montserrat Black"/>
                <a:cs typeface="Montserrat Black"/>
                <a:sym typeface="Montserrat Black"/>
              </a:defRPr>
            </a:pPr>
            <a:r>
              <a:rPr dirty="0"/>
              <a:t>Client</a:t>
            </a:r>
          </a:p>
          <a:p>
            <a:pPr marL="25400" marR="25400" indent="25400" algn="ctr">
              <a:lnSpc>
                <a:spcPct val="102800"/>
              </a:lnSpc>
              <a:defRPr sz="1200" spc="6">
                <a:latin typeface="Corbel"/>
                <a:ea typeface="Corbel"/>
                <a:cs typeface="Corbel"/>
                <a:sym typeface="Corbel"/>
              </a:defRPr>
            </a:pPr>
            <a:r>
              <a:rPr lang="fr-FR" dirty="0"/>
              <a:t>Il reçoit un email contenant le </a:t>
            </a:r>
            <a:r>
              <a:rPr lang="en-US" sz="1200" dirty="0" err="1">
                <a:sym typeface="Corbel"/>
              </a:rPr>
              <a:t>récapitulatif</a:t>
            </a:r>
            <a:r>
              <a:rPr lang="fr-FR" dirty="0"/>
              <a:t> de la souscription.</a:t>
            </a:r>
          </a:p>
        </p:txBody>
      </p:sp>
      <p:sp>
        <p:nvSpPr>
          <p:cNvPr id="474" name="Suivre"/>
          <p:cNvSpPr/>
          <p:nvPr/>
        </p:nvSpPr>
        <p:spPr>
          <a:xfrm>
            <a:off x="7331915" y="3135248"/>
            <a:ext cx="1462444" cy="469901"/>
          </a:xfrm>
          <a:custGeom>
            <a:avLst/>
            <a:gdLst/>
            <a:ahLst/>
            <a:cxnLst>
              <a:cxn ang="0">
                <a:pos x="wd2" y="hd2"/>
              </a:cxn>
              <a:cxn ang="5400000">
                <a:pos x="wd2" y="hd2"/>
              </a:cxn>
              <a:cxn ang="10800000">
                <a:pos x="wd2" y="hd2"/>
              </a:cxn>
              <a:cxn ang="16200000">
                <a:pos x="wd2" y="hd2"/>
              </a:cxn>
            </a:cxnLst>
            <a:rect l="0" t="0" r="r" b="b"/>
            <a:pathLst>
              <a:path w="21600" h="21600" extrusionOk="0">
                <a:moveTo>
                  <a:pt x="37" y="0"/>
                </a:moveTo>
                <a:lnTo>
                  <a:pt x="21569" y="181"/>
                </a:lnTo>
                <a:lnTo>
                  <a:pt x="21600" y="10989"/>
                </a:lnTo>
                <a:lnTo>
                  <a:pt x="10871" y="21600"/>
                </a:lnTo>
                <a:lnTo>
                  <a:pt x="0" y="10534"/>
                </a:lnTo>
                <a:lnTo>
                  <a:pt x="37" y="0"/>
                </a:lnTo>
                <a:close/>
              </a:path>
            </a:pathLst>
          </a:custGeom>
          <a:solidFill>
            <a:srgbClr val="1673E9"/>
          </a:solidFill>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ctr">
              <a:defRPr sz="1000">
                <a:solidFill>
                  <a:srgbClr val="FFFFFF"/>
                </a:solidFill>
                <a:latin typeface="Montserrat Medium"/>
                <a:ea typeface="Montserrat Medium"/>
                <a:cs typeface="Montserrat Medium"/>
                <a:sym typeface="Montserrat Medium"/>
              </a:defRPr>
            </a:lvl1pPr>
          </a:lstStyle>
          <a:p>
            <a:r>
              <a:rPr lang="en-US" dirty="0" err="1"/>
              <a:t>Visualiser</a:t>
            </a:r>
            <a:endParaRPr dirty="0"/>
          </a:p>
        </p:txBody>
      </p:sp>
      <p:sp>
        <p:nvSpPr>
          <p:cNvPr id="475" name="Demander"/>
          <p:cNvSpPr/>
          <p:nvPr/>
        </p:nvSpPr>
        <p:spPr>
          <a:xfrm>
            <a:off x="5395306" y="4073155"/>
            <a:ext cx="1451418" cy="469901"/>
          </a:xfrm>
          <a:custGeom>
            <a:avLst/>
            <a:gdLst/>
            <a:ahLst/>
            <a:cxnLst>
              <a:cxn ang="0">
                <a:pos x="wd2" y="hd2"/>
              </a:cxn>
              <a:cxn ang="5400000">
                <a:pos x="wd2" y="hd2"/>
              </a:cxn>
              <a:cxn ang="10800000">
                <a:pos x="wd2" y="hd2"/>
              </a:cxn>
              <a:cxn ang="16200000">
                <a:pos x="wd2" y="hd2"/>
              </a:cxn>
            </a:cxnLst>
            <a:rect l="0" t="0" r="r" b="b"/>
            <a:pathLst>
              <a:path w="21600" h="21600" extrusionOk="0">
                <a:moveTo>
                  <a:pt x="0" y="10935"/>
                </a:moveTo>
                <a:lnTo>
                  <a:pt x="10842" y="0"/>
                </a:lnTo>
                <a:lnTo>
                  <a:pt x="21600" y="10529"/>
                </a:lnTo>
                <a:lnTo>
                  <a:pt x="21533" y="21306"/>
                </a:lnTo>
                <a:lnTo>
                  <a:pt x="68" y="21600"/>
                </a:lnTo>
                <a:lnTo>
                  <a:pt x="0" y="10935"/>
                </a:lnTo>
                <a:close/>
              </a:path>
            </a:pathLst>
          </a:custGeom>
          <a:solidFill>
            <a:srgbClr val="1673E8"/>
          </a:solidFill>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lstStyle>
            <a:lvl1pPr algn="ctr">
              <a:defRPr sz="1000">
                <a:solidFill>
                  <a:srgbClr val="FFFFFF"/>
                </a:solidFill>
                <a:latin typeface="Montserrat Medium"/>
                <a:ea typeface="Montserrat Medium"/>
                <a:cs typeface="Montserrat Medium"/>
                <a:sym typeface="Montserrat Medium"/>
              </a:defRPr>
            </a:lvl1pPr>
          </a:lstStyle>
          <a:p>
            <a:r>
              <a:rPr lang="fr-FR" dirty="0"/>
              <a:t>Recevoir</a:t>
            </a:r>
            <a:endParaRPr dirty="0"/>
          </a:p>
        </p:txBody>
      </p:sp>
      <p:sp>
        <p:nvSpPr>
          <p:cNvPr id="476" name="Ligne"/>
          <p:cNvSpPr/>
          <p:nvPr/>
        </p:nvSpPr>
        <p:spPr>
          <a:xfrm>
            <a:off x="376235" y="3858202"/>
            <a:ext cx="11439530" cy="1"/>
          </a:xfrm>
          <a:prstGeom prst="line">
            <a:avLst/>
          </a:prstGeom>
          <a:ln w="25400">
            <a:solidFill>
              <a:srgbClr val="004D99"/>
            </a:solidFill>
          </a:ln>
          <a:effectLst>
            <a:outerShdw blurRad="38100" dist="20000" dir="5400000" rotWithShape="0">
              <a:srgbClr val="000000">
                <a:alpha val="38000"/>
              </a:srgbClr>
            </a:outerShdw>
          </a:effectLst>
        </p:spPr>
        <p:txBody>
          <a:bodyPr lIns="45719" rIns="45719"/>
          <a:lstStyle/>
          <a:p>
            <a:endParaRPr/>
          </a:p>
        </p:txBody>
      </p:sp>
      <p:sp>
        <p:nvSpPr>
          <p:cNvPr id="477" name="Cercle"/>
          <p:cNvSpPr/>
          <p:nvPr/>
        </p:nvSpPr>
        <p:spPr>
          <a:xfrm>
            <a:off x="4074978" y="3752329"/>
            <a:ext cx="211746" cy="211746"/>
          </a:xfrm>
          <a:prstGeom prst="ellipse">
            <a:avLst/>
          </a:prstGeom>
          <a:solidFill>
            <a:srgbClr val="61B9FF"/>
          </a:solidFill>
          <a:ln w="38100">
            <a:solidFill>
              <a:srgbClr val="004D99"/>
            </a:solidFill>
          </a:ln>
        </p:spPr>
        <p:txBody>
          <a:bodyPr lIns="0" tIns="0" rIns="0" bIns="0"/>
          <a:lstStyle/>
          <a:p>
            <a:endParaRPr/>
          </a:p>
        </p:txBody>
      </p:sp>
      <p:sp>
        <p:nvSpPr>
          <p:cNvPr id="478" name="Client…"/>
          <p:cNvSpPr/>
          <p:nvPr/>
        </p:nvSpPr>
        <p:spPr>
          <a:xfrm>
            <a:off x="3283782" y="4085855"/>
            <a:ext cx="1794139" cy="1232538"/>
          </a:xfrm>
          <a:prstGeom prst="roundRect">
            <a:avLst>
              <a:gd name="adj" fmla="val 15456"/>
            </a:avLst>
          </a:prstGeom>
          <a:solidFill>
            <a:srgbClr val="E6E6E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marL="25400" marR="25400" indent="-25400" algn="ctr">
              <a:spcBef>
                <a:spcPts val="1000"/>
              </a:spcBef>
              <a:defRPr sz="1600">
                <a:latin typeface="Montserrat Black"/>
                <a:ea typeface="Montserrat Black"/>
                <a:cs typeface="Montserrat Black"/>
                <a:sym typeface="Montserrat Black"/>
              </a:defRPr>
            </a:pPr>
            <a:r>
              <a:rPr dirty="0"/>
              <a:t>Client</a:t>
            </a:r>
          </a:p>
          <a:p>
            <a:pPr marL="25400" marR="25400" indent="25400" algn="ctr">
              <a:lnSpc>
                <a:spcPct val="102800"/>
              </a:lnSpc>
              <a:defRPr sz="1200" spc="6">
                <a:latin typeface="Corbel"/>
                <a:ea typeface="Corbel"/>
                <a:cs typeface="Corbel"/>
                <a:sym typeface="Corbel"/>
              </a:defRPr>
            </a:pPr>
            <a:r>
              <a:rPr lang="fr-FR" dirty="0"/>
              <a:t>Il reçoit un code de confirmation via SMS lorsqu’une souscription est faite.</a:t>
            </a:r>
            <a:endParaRPr dirty="0"/>
          </a:p>
        </p:txBody>
      </p:sp>
      <p:sp>
        <p:nvSpPr>
          <p:cNvPr id="479" name="Simuler"/>
          <p:cNvSpPr/>
          <p:nvPr/>
        </p:nvSpPr>
        <p:spPr>
          <a:xfrm>
            <a:off x="3449629" y="3135248"/>
            <a:ext cx="1462444" cy="469901"/>
          </a:xfrm>
          <a:custGeom>
            <a:avLst/>
            <a:gdLst/>
            <a:ahLst/>
            <a:cxnLst>
              <a:cxn ang="0">
                <a:pos x="wd2" y="hd2"/>
              </a:cxn>
              <a:cxn ang="5400000">
                <a:pos x="wd2" y="hd2"/>
              </a:cxn>
              <a:cxn ang="10800000">
                <a:pos x="wd2" y="hd2"/>
              </a:cxn>
              <a:cxn ang="16200000">
                <a:pos x="wd2" y="hd2"/>
              </a:cxn>
            </a:cxnLst>
            <a:rect l="0" t="0" r="r" b="b"/>
            <a:pathLst>
              <a:path w="21600" h="21600" extrusionOk="0">
                <a:moveTo>
                  <a:pt x="37" y="0"/>
                </a:moveTo>
                <a:lnTo>
                  <a:pt x="21569" y="181"/>
                </a:lnTo>
                <a:lnTo>
                  <a:pt x="21600" y="10989"/>
                </a:lnTo>
                <a:lnTo>
                  <a:pt x="10871" y="21600"/>
                </a:lnTo>
                <a:lnTo>
                  <a:pt x="0" y="10534"/>
                </a:lnTo>
                <a:lnTo>
                  <a:pt x="37" y="0"/>
                </a:lnTo>
                <a:close/>
              </a:path>
            </a:pathLst>
          </a:custGeom>
          <a:solidFill>
            <a:srgbClr val="1673E9"/>
          </a:solidFill>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ctr">
              <a:defRPr sz="1000">
                <a:solidFill>
                  <a:srgbClr val="FFFFFF"/>
                </a:solidFill>
                <a:latin typeface="Montserrat Medium"/>
                <a:ea typeface="Montserrat Medium"/>
                <a:cs typeface="Montserrat Medium"/>
                <a:sym typeface="Montserrat Medium"/>
              </a:defRPr>
            </a:lvl1pPr>
          </a:lstStyle>
          <a:p>
            <a:r>
              <a:rPr lang="fr-FR" dirty="0"/>
              <a:t>Recevoir</a:t>
            </a:r>
            <a:endParaRPr dirty="0"/>
          </a:p>
        </p:txBody>
      </p:sp>
      <p:sp>
        <p:nvSpPr>
          <p:cNvPr id="480" name="Cercle"/>
          <p:cNvSpPr/>
          <p:nvPr/>
        </p:nvSpPr>
        <p:spPr>
          <a:xfrm>
            <a:off x="6015142" y="3752329"/>
            <a:ext cx="211746" cy="211746"/>
          </a:xfrm>
          <a:prstGeom prst="ellipse">
            <a:avLst/>
          </a:prstGeom>
          <a:solidFill>
            <a:srgbClr val="61B9FF"/>
          </a:solidFill>
          <a:ln w="38100">
            <a:solidFill>
              <a:srgbClr val="004D99"/>
            </a:solidFill>
          </a:ln>
        </p:spPr>
        <p:txBody>
          <a:bodyPr lIns="0" tIns="0" rIns="0" bIns="0"/>
          <a:lstStyle/>
          <a:p>
            <a:endParaRPr/>
          </a:p>
        </p:txBody>
      </p:sp>
      <p:sp>
        <p:nvSpPr>
          <p:cNvPr id="481" name="Cercle"/>
          <p:cNvSpPr/>
          <p:nvPr/>
        </p:nvSpPr>
        <p:spPr>
          <a:xfrm>
            <a:off x="7955306" y="3757075"/>
            <a:ext cx="211746" cy="211746"/>
          </a:xfrm>
          <a:prstGeom prst="ellipse">
            <a:avLst/>
          </a:prstGeom>
          <a:solidFill>
            <a:srgbClr val="61B9FF"/>
          </a:solidFill>
          <a:ln w="38100">
            <a:solidFill>
              <a:srgbClr val="004D99"/>
            </a:solidFill>
          </a:ln>
        </p:spPr>
        <p:txBody>
          <a:bodyPr lIns="0" tIns="0" rIns="0" bIns="0"/>
          <a:lstStyle/>
          <a:p>
            <a:endParaRPr/>
          </a:p>
        </p:txBody>
      </p:sp>
      <p:sp>
        <p:nvSpPr>
          <p:cNvPr id="482" name="Client…"/>
          <p:cNvSpPr/>
          <p:nvPr/>
        </p:nvSpPr>
        <p:spPr>
          <a:xfrm>
            <a:off x="7164109" y="4085855"/>
            <a:ext cx="1794139" cy="1457584"/>
          </a:xfrm>
          <a:prstGeom prst="roundRect">
            <a:avLst>
              <a:gd name="adj" fmla="val 13070"/>
            </a:avLst>
          </a:prstGeom>
          <a:solidFill>
            <a:srgbClr val="E6E6E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marL="25400" marR="25400" indent="-25400" algn="ctr">
              <a:spcBef>
                <a:spcPts val="1000"/>
              </a:spcBef>
              <a:defRPr sz="1600">
                <a:latin typeface="Montserrat Black"/>
                <a:ea typeface="Montserrat Black"/>
                <a:cs typeface="Montserrat Black"/>
                <a:sym typeface="Montserrat Black"/>
              </a:defRPr>
            </a:pPr>
            <a:r>
              <a:rPr dirty="0"/>
              <a:t>Client</a:t>
            </a:r>
          </a:p>
          <a:p>
            <a:pPr marL="25400" marR="25400" indent="25400" algn="ctr">
              <a:lnSpc>
                <a:spcPct val="102800"/>
              </a:lnSpc>
              <a:defRPr sz="1200" spc="6">
                <a:latin typeface="Corbel"/>
                <a:ea typeface="Corbel"/>
                <a:cs typeface="Corbel"/>
                <a:sym typeface="Corbel"/>
              </a:defRPr>
            </a:pPr>
            <a:r>
              <a:rPr lang="fr-FR" dirty="0"/>
              <a:t>Il </a:t>
            </a:r>
            <a:r>
              <a:rPr lang="fr-FR" sz="1200" dirty="0">
                <a:sym typeface="Corbel"/>
              </a:rPr>
              <a:t>peut choisir entre deux versions de langues (français et anglais) pour l'interface de l'application.</a:t>
            </a:r>
            <a:endParaRPr lang="fr-FR" spc="18" dirty="0"/>
          </a:p>
        </p:txBody>
      </p:sp>
      <p:sp>
        <p:nvSpPr>
          <p:cNvPr id="492" name="Numéro de diapositive"/>
          <p:cNvSpPr txBox="1">
            <a:spLocks noGrp="1"/>
          </p:cNvSpPr>
          <p:nvPr>
            <p:ph type="sldNum" sz="quarter" idx="2"/>
          </p:nvPr>
        </p:nvSpPr>
        <p:spPr>
          <a:xfrm>
            <a:off x="6056343" y="6403696"/>
            <a:ext cx="238341"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16</a:t>
            </a:fld>
            <a:endParaRPr/>
          </a:p>
        </p:txBody>
      </p:sp>
      <p:grpSp>
        <p:nvGrpSpPr>
          <p:cNvPr id="32" name="Diagramme 9">
            <a:extLst>
              <a:ext uri="{FF2B5EF4-FFF2-40B4-BE49-F238E27FC236}">
                <a16:creationId xmlns:a16="http://schemas.microsoft.com/office/drawing/2014/main" id="{017DFAB2-41A1-46B9-A73F-005CC673954C}"/>
              </a:ext>
            </a:extLst>
          </p:cNvPr>
          <p:cNvGrpSpPr/>
          <p:nvPr/>
        </p:nvGrpSpPr>
        <p:grpSpPr>
          <a:xfrm>
            <a:off x="-9528" y="-601"/>
            <a:ext cx="12192001" cy="769830"/>
            <a:chOff x="0" y="0"/>
            <a:chExt cx="12192000" cy="769828"/>
          </a:xfrm>
        </p:grpSpPr>
        <p:grpSp>
          <p:nvGrpSpPr>
            <p:cNvPr id="33" name="Grouper">
              <a:extLst>
                <a:ext uri="{FF2B5EF4-FFF2-40B4-BE49-F238E27FC236}">
                  <a16:creationId xmlns:a16="http://schemas.microsoft.com/office/drawing/2014/main" id="{CAFB6573-0502-4A57-AAA7-A9A5998D3D31}"/>
                </a:ext>
              </a:extLst>
            </p:cNvPr>
            <p:cNvGrpSpPr/>
            <p:nvPr/>
          </p:nvGrpSpPr>
          <p:grpSpPr>
            <a:xfrm>
              <a:off x="-1" y="-1"/>
              <a:ext cx="6773334" cy="769830"/>
              <a:chOff x="0" y="0"/>
              <a:chExt cx="6773333" cy="769828"/>
            </a:xfrm>
          </p:grpSpPr>
          <p:sp>
            <p:nvSpPr>
              <p:cNvPr id="37" name="Figure">
                <a:extLst>
                  <a:ext uri="{FF2B5EF4-FFF2-40B4-BE49-F238E27FC236}">
                    <a16:creationId xmlns:a16="http://schemas.microsoft.com/office/drawing/2014/main" id="{A4652644-360D-4653-99EE-EDA45F8B7CB5}"/>
                  </a:ext>
                </a:extLst>
              </p:cNvPr>
              <p:cNvSpPr/>
              <p:nvPr/>
            </p:nvSpPr>
            <p:spPr>
              <a:xfrm>
                <a:off x="-1" y="-1"/>
                <a:ext cx="6773334" cy="7698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73" y="0"/>
                    </a:lnTo>
                    <a:lnTo>
                      <a:pt x="21600" y="10800"/>
                    </a:lnTo>
                    <a:lnTo>
                      <a:pt x="20373" y="21600"/>
                    </a:lnTo>
                    <a:lnTo>
                      <a:pt x="0" y="21600"/>
                    </a:lnTo>
                    <a:close/>
                  </a:path>
                </a:pathLst>
              </a:cu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8" name="Processus de développement">
                <a:extLst>
                  <a:ext uri="{FF2B5EF4-FFF2-40B4-BE49-F238E27FC236}">
                    <a16:creationId xmlns:a16="http://schemas.microsoft.com/office/drawing/2014/main" id="{D29999C3-E9DE-4B52-A7B7-E057D1F3ED80}"/>
                  </a:ext>
                </a:extLst>
              </p:cNvPr>
              <p:cNvSpPr txBox="1"/>
              <p:nvPr/>
            </p:nvSpPr>
            <p:spPr>
              <a:xfrm>
                <a:off x="72121" y="195515"/>
                <a:ext cx="5667951" cy="3787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noAutofit/>
              </a:bodyPr>
              <a:lstStyle>
                <a:lvl1pPr algn="ctr" defTabSz="800100">
                  <a:lnSpc>
                    <a:spcPct val="90000"/>
                  </a:lnSpc>
                  <a:spcBef>
                    <a:spcPts val="700"/>
                  </a:spcBef>
                  <a:defRPr sz="2200" b="1">
                    <a:solidFill>
                      <a:srgbClr val="FFFFFF"/>
                    </a:solidFill>
                  </a:defRPr>
                </a:lvl1pPr>
              </a:lstStyle>
              <a:p>
                <a:r>
                  <a:rPr lang="en-US" dirty="0" err="1"/>
                  <a:t>Besoins</a:t>
                </a:r>
                <a:r>
                  <a:rPr lang="en-US" dirty="0"/>
                  <a:t> </a:t>
                </a:r>
                <a:r>
                  <a:rPr lang="en-US" dirty="0" err="1"/>
                  <a:t>Fonctionnels</a:t>
                </a:r>
                <a:endParaRPr dirty="0"/>
              </a:p>
            </p:txBody>
          </p:sp>
        </p:grpSp>
        <p:grpSp>
          <p:nvGrpSpPr>
            <p:cNvPr id="34" name="Grouper">
              <a:extLst>
                <a:ext uri="{FF2B5EF4-FFF2-40B4-BE49-F238E27FC236}">
                  <a16:creationId xmlns:a16="http://schemas.microsoft.com/office/drawing/2014/main" id="{61CF31C4-624F-4DDF-BE40-DC86023A0152}"/>
                </a:ext>
              </a:extLst>
            </p:cNvPr>
            <p:cNvGrpSpPr/>
            <p:nvPr/>
          </p:nvGrpSpPr>
          <p:grpSpPr>
            <a:xfrm>
              <a:off x="5418666" y="0"/>
              <a:ext cx="6773334" cy="769829"/>
              <a:chOff x="0" y="0"/>
              <a:chExt cx="6773333" cy="769828"/>
            </a:xfrm>
          </p:grpSpPr>
          <p:sp>
            <p:nvSpPr>
              <p:cNvPr id="35" name="Chevron">
                <a:extLst>
                  <a:ext uri="{FF2B5EF4-FFF2-40B4-BE49-F238E27FC236}">
                    <a16:creationId xmlns:a16="http://schemas.microsoft.com/office/drawing/2014/main" id="{2BB58961-1CED-4C14-8B21-8DEE77F22BFC}"/>
                  </a:ext>
                </a:extLst>
              </p:cNvPr>
              <p:cNvSpPr/>
              <p:nvPr/>
            </p:nvSpPr>
            <p:spPr>
              <a:xfrm>
                <a:off x="0" y="0"/>
                <a:ext cx="6773334" cy="769829"/>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6" name="Planification du projet">
                <a:extLst>
                  <a:ext uri="{FF2B5EF4-FFF2-40B4-BE49-F238E27FC236}">
                    <a16:creationId xmlns:a16="http://schemas.microsoft.com/office/drawing/2014/main" id="{82995507-E966-4332-A503-DC79A3DDDE6C}"/>
                  </a:ext>
                </a:extLst>
              </p:cNvPr>
              <p:cNvSpPr txBox="1"/>
              <p:nvPr/>
            </p:nvSpPr>
            <p:spPr>
              <a:xfrm>
                <a:off x="432995" y="208235"/>
                <a:ext cx="5955424" cy="3533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noAutofit/>
              </a:bodyPr>
              <a:lstStyle>
                <a:lvl1pPr algn="ctr" defTabSz="800100">
                  <a:lnSpc>
                    <a:spcPct val="90000"/>
                  </a:lnSpc>
                  <a:spcBef>
                    <a:spcPts val="700"/>
                  </a:spcBef>
                  <a:defRPr sz="2000"/>
                </a:lvl1pPr>
              </a:lstStyle>
              <a:p>
                <a:r>
                  <a:rPr lang="en-US" dirty="0" err="1"/>
                  <a:t>Besoins</a:t>
                </a:r>
                <a:r>
                  <a:rPr lang="en-US" dirty="0"/>
                  <a:t> non </a:t>
                </a:r>
                <a:r>
                  <a:rPr lang="en-US" dirty="0" err="1"/>
                  <a:t>Fonctionnels</a:t>
                </a:r>
                <a:endParaRPr dirty="0"/>
              </a:p>
            </p:txBody>
          </p:sp>
        </p:grpSp>
      </p:grpSp>
    </p:spTree>
    <p:extLst>
      <p:ext uri="{BB962C8B-B14F-4D97-AF65-F5344CB8AC3E}">
        <p14:creationId xmlns:p14="http://schemas.microsoft.com/office/powerpoint/2010/main" val="36330754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iterate type="lt">
                                    <p:tmAbs val="0"/>
                                  </p:iterate>
                                  <p:childTnLst>
                                    <p:set>
                                      <p:cBhvr>
                                        <p:cTn id="6" fill="hold"/>
                                        <p:tgtEl>
                                          <p:spTgt spid="477"/>
                                        </p:tgtEl>
                                        <p:attrNameLst>
                                          <p:attrName>style.visibility</p:attrName>
                                        </p:attrNameLst>
                                      </p:cBhvr>
                                      <p:to>
                                        <p:strVal val="visible"/>
                                      </p:to>
                                    </p:set>
                                    <p:anim calcmode="lin" valueType="num">
                                      <p:cBhvr>
                                        <p:cTn id="7" dur="700" fill="hold"/>
                                        <p:tgtEl>
                                          <p:spTgt spid="477"/>
                                        </p:tgtEl>
                                        <p:attrNameLst>
                                          <p:attrName>ppt_x</p:attrName>
                                        </p:attrNameLst>
                                      </p:cBhvr>
                                      <p:tavLst>
                                        <p:tav tm="0">
                                          <p:val>
                                            <p:strVal val="0-#ppt_w/2"/>
                                          </p:val>
                                        </p:tav>
                                        <p:tav tm="100000">
                                          <p:val>
                                            <p:strVal val="#ppt_x"/>
                                          </p:val>
                                        </p:tav>
                                      </p:tavLst>
                                    </p:anim>
                                    <p:anim calcmode="lin" valueType="num">
                                      <p:cBhvr>
                                        <p:cTn id="8" dur="700" fill="hold"/>
                                        <p:tgtEl>
                                          <p:spTgt spid="477"/>
                                        </p:tgtEl>
                                        <p:attrNameLst>
                                          <p:attrName>ppt_y</p:attrName>
                                        </p:attrNameLst>
                                      </p:cBhvr>
                                      <p:tavLst>
                                        <p:tav tm="0">
                                          <p:val>
                                            <p:strVal val="#ppt_y"/>
                                          </p:val>
                                        </p:tav>
                                        <p:tav tm="100000">
                                          <p:val>
                                            <p:strVal val="#ppt_y"/>
                                          </p:val>
                                        </p:tav>
                                      </p:tavLst>
                                    </p:anim>
                                  </p:childTnLst>
                                </p:cTn>
                              </p:par>
                              <p:par>
                                <p:cTn id="9" presetID="23" presetClass="entr" presetSubtype="16" fill="hold" grpId="0" nodeType="withEffect">
                                  <p:stCondLst>
                                    <p:cond delay="200"/>
                                  </p:stCondLst>
                                  <p:iterate>
                                    <p:tmAbs val="0"/>
                                  </p:iterate>
                                  <p:childTnLst>
                                    <p:set>
                                      <p:cBhvr>
                                        <p:cTn id="10" fill="hold"/>
                                        <p:tgtEl>
                                          <p:spTgt spid="479"/>
                                        </p:tgtEl>
                                        <p:attrNameLst>
                                          <p:attrName>style.visibility</p:attrName>
                                        </p:attrNameLst>
                                      </p:cBhvr>
                                      <p:to>
                                        <p:strVal val="visible"/>
                                      </p:to>
                                    </p:set>
                                    <p:anim calcmode="lin" valueType="num">
                                      <p:cBhvr>
                                        <p:cTn id="11" dur="750" fill="hold"/>
                                        <p:tgtEl>
                                          <p:spTgt spid="479"/>
                                        </p:tgtEl>
                                        <p:attrNameLst>
                                          <p:attrName>ppt_w</p:attrName>
                                        </p:attrNameLst>
                                      </p:cBhvr>
                                      <p:tavLst>
                                        <p:tav tm="0">
                                          <p:val>
                                            <p:fltVal val="0"/>
                                          </p:val>
                                        </p:tav>
                                        <p:tav tm="100000">
                                          <p:val>
                                            <p:strVal val="#ppt_w"/>
                                          </p:val>
                                        </p:tav>
                                      </p:tavLst>
                                    </p:anim>
                                    <p:anim calcmode="lin" valueType="num">
                                      <p:cBhvr>
                                        <p:cTn id="12" dur="750" fill="hold"/>
                                        <p:tgtEl>
                                          <p:spTgt spid="479"/>
                                        </p:tgtEl>
                                        <p:attrNameLst>
                                          <p:attrName>ppt_h</p:attrName>
                                        </p:attrNameLst>
                                      </p:cBhvr>
                                      <p:tavLst>
                                        <p:tav tm="0">
                                          <p:val>
                                            <p:fltVal val="0"/>
                                          </p:val>
                                        </p:tav>
                                        <p:tav tm="100000">
                                          <p:val>
                                            <p:strVal val="#ppt_h"/>
                                          </p:val>
                                        </p:tav>
                                      </p:tavLst>
                                    </p:anim>
                                  </p:childTnLst>
                                </p:cTn>
                              </p:par>
                            </p:childTnLst>
                          </p:cTn>
                        </p:par>
                        <p:par>
                          <p:cTn id="13" fill="hold">
                            <p:stCondLst>
                              <p:cond delay="950"/>
                            </p:stCondLst>
                            <p:childTnLst>
                              <p:par>
                                <p:cTn id="14" presetID="3" presetClass="entr" presetSubtype="10" fill="hold" grpId="0" nodeType="afterEffect">
                                  <p:stCondLst>
                                    <p:cond delay="100"/>
                                  </p:stCondLst>
                                  <p:childTnLst>
                                    <p:set>
                                      <p:cBhvr>
                                        <p:cTn id="15" dur="1" fill="hold">
                                          <p:stCondLst>
                                            <p:cond delay="0"/>
                                          </p:stCondLst>
                                        </p:cTn>
                                        <p:tgtEl>
                                          <p:spTgt spid="478"/>
                                        </p:tgtEl>
                                        <p:attrNameLst>
                                          <p:attrName>style.visibility</p:attrName>
                                        </p:attrNameLst>
                                      </p:cBhvr>
                                      <p:to>
                                        <p:strVal val="visible"/>
                                      </p:to>
                                    </p:set>
                                    <p:animEffect transition="in" filter="blinds(horizontal)">
                                      <p:cBhvr>
                                        <p:cTn id="16" dur="500"/>
                                        <p:tgtEl>
                                          <p:spTgt spid="47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iterate type="lt">
                                    <p:tmAbs val="0"/>
                                  </p:iterate>
                                  <p:childTnLst>
                                    <p:set>
                                      <p:cBhvr>
                                        <p:cTn id="20" fill="hold"/>
                                        <p:tgtEl>
                                          <p:spTgt spid="480"/>
                                        </p:tgtEl>
                                        <p:attrNameLst>
                                          <p:attrName>style.visibility</p:attrName>
                                        </p:attrNameLst>
                                      </p:cBhvr>
                                      <p:to>
                                        <p:strVal val="visible"/>
                                      </p:to>
                                    </p:set>
                                    <p:anim calcmode="lin" valueType="num">
                                      <p:cBhvr>
                                        <p:cTn id="21" dur="1000" fill="hold"/>
                                        <p:tgtEl>
                                          <p:spTgt spid="480"/>
                                        </p:tgtEl>
                                        <p:attrNameLst>
                                          <p:attrName>ppt_x</p:attrName>
                                        </p:attrNameLst>
                                      </p:cBhvr>
                                      <p:tavLst>
                                        <p:tav tm="0">
                                          <p:val>
                                            <p:strVal val="0-#ppt_w/2"/>
                                          </p:val>
                                        </p:tav>
                                        <p:tav tm="100000">
                                          <p:val>
                                            <p:strVal val="#ppt_x"/>
                                          </p:val>
                                        </p:tav>
                                      </p:tavLst>
                                    </p:anim>
                                    <p:anim calcmode="lin" valueType="num">
                                      <p:cBhvr>
                                        <p:cTn id="22" dur="1000" fill="hold"/>
                                        <p:tgtEl>
                                          <p:spTgt spid="480"/>
                                        </p:tgtEl>
                                        <p:attrNameLst>
                                          <p:attrName>ppt_y</p:attrName>
                                        </p:attrNameLst>
                                      </p:cBhvr>
                                      <p:tavLst>
                                        <p:tav tm="0">
                                          <p:val>
                                            <p:strVal val="#ppt_y"/>
                                          </p:val>
                                        </p:tav>
                                        <p:tav tm="100000">
                                          <p:val>
                                            <p:strVal val="#ppt_y"/>
                                          </p:val>
                                        </p:tav>
                                      </p:tavLst>
                                    </p:anim>
                                  </p:childTnLst>
                                </p:cTn>
                              </p:par>
                              <p:par>
                                <p:cTn id="23" presetID="23" presetClass="entr" presetSubtype="16" fill="hold" grpId="0" nodeType="withEffect">
                                  <p:stCondLst>
                                    <p:cond delay="200"/>
                                  </p:stCondLst>
                                  <p:iterate>
                                    <p:tmAbs val="0"/>
                                  </p:iterate>
                                  <p:childTnLst>
                                    <p:set>
                                      <p:cBhvr>
                                        <p:cTn id="24" fill="hold"/>
                                        <p:tgtEl>
                                          <p:spTgt spid="475"/>
                                        </p:tgtEl>
                                        <p:attrNameLst>
                                          <p:attrName>style.visibility</p:attrName>
                                        </p:attrNameLst>
                                      </p:cBhvr>
                                      <p:to>
                                        <p:strVal val="visible"/>
                                      </p:to>
                                    </p:set>
                                    <p:anim calcmode="lin" valueType="num">
                                      <p:cBhvr>
                                        <p:cTn id="25" dur="750" fill="hold"/>
                                        <p:tgtEl>
                                          <p:spTgt spid="475"/>
                                        </p:tgtEl>
                                        <p:attrNameLst>
                                          <p:attrName>ppt_w</p:attrName>
                                        </p:attrNameLst>
                                      </p:cBhvr>
                                      <p:tavLst>
                                        <p:tav tm="0">
                                          <p:val>
                                            <p:fltVal val="0"/>
                                          </p:val>
                                        </p:tav>
                                        <p:tav tm="100000">
                                          <p:val>
                                            <p:strVal val="#ppt_w"/>
                                          </p:val>
                                        </p:tav>
                                      </p:tavLst>
                                    </p:anim>
                                    <p:anim calcmode="lin" valueType="num">
                                      <p:cBhvr>
                                        <p:cTn id="26" dur="750" fill="hold"/>
                                        <p:tgtEl>
                                          <p:spTgt spid="475"/>
                                        </p:tgtEl>
                                        <p:attrNameLst>
                                          <p:attrName>ppt_h</p:attrName>
                                        </p:attrNameLst>
                                      </p:cBhvr>
                                      <p:tavLst>
                                        <p:tav tm="0">
                                          <p:val>
                                            <p:fltVal val="0"/>
                                          </p:val>
                                        </p:tav>
                                        <p:tav tm="100000">
                                          <p:val>
                                            <p:strVal val="#ppt_h"/>
                                          </p:val>
                                        </p:tav>
                                      </p:tavLst>
                                    </p:anim>
                                  </p:childTnLst>
                                </p:cTn>
                              </p:par>
                            </p:childTnLst>
                          </p:cTn>
                        </p:par>
                        <p:par>
                          <p:cTn id="27" fill="hold">
                            <p:stCondLst>
                              <p:cond delay="1000"/>
                            </p:stCondLst>
                            <p:childTnLst>
                              <p:par>
                                <p:cTn id="28" presetID="3" presetClass="entr" presetSubtype="10" fill="hold" grpId="0" nodeType="afterEffect">
                                  <p:stCondLst>
                                    <p:cond delay="100"/>
                                  </p:stCondLst>
                                  <p:childTnLst>
                                    <p:set>
                                      <p:cBhvr>
                                        <p:cTn id="29" dur="1" fill="hold">
                                          <p:stCondLst>
                                            <p:cond delay="0"/>
                                          </p:stCondLst>
                                        </p:cTn>
                                        <p:tgtEl>
                                          <p:spTgt spid="473"/>
                                        </p:tgtEl>
                                        <p:attrNameLst>
                                          <p:attrName>style.visibility</p:attrName>
                                        </p:attrNameLst>
                                      </p:cBhvr>
                                      <p:to>
                                        <p:strVal val="visible"/>
                                      </p:to>
                                    </p:set>
                                    <p:animEffect transition="in" filter="blinds(horizontal)">
                                      <p:cBhvr>
                                        <p:cTn id="30" dur="500"/>
                                        <p:tgtEl>
                                          <p:spTgt spid="47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iterate type="lt">
                                    <p:tmAbs val="0"/>
                                  </p:iterate>
                                  <p:childTnLst>
                                    <p:set>
                                      <p:cBhvr>
                                        <p:cTn id="34" fill="hold"/>
                                        <p:tgtEl>
                                          <p:spTgt spid="481"/>
                                        </p:tgtEl>
                                        <p:attrNameLst>
                                          <p:attrName>style.visibility</p:attrName>
                                        </p:attrNameLst>
                                      </p:cBhvr>
                                      <p:to>
                                        <p:strVal val="visible"/>
                                      </p:to>
                                    </p:set>
                                    <p:anim calcmode="lin" valueType="num">
                                      <p:cBhvr>
                                        <p:cTn id="35" dur="1000" fill="hold"/>
                                        <p:tgtEl>
                                          <p:spTgt spid="481"/>
                                        </p:tgtEl>
                                        <p:attrNameLst>
                                          <p:attrName>ppt_x</p:attrName>
                                        </p:attrNameLst>
                                      </p:cBhvr>
                                      <p:tavLst>
                                        <p:tav tm="0">
                                          <p:val>
                                            <p:strVal val="0-#ppt_w/2"/>
                                          </p:val>
                                        </p:tav>
                                        <p:tav tm="100000">
                                          <p:val>
                                            <p:strVal val="#ppt_x"/>
                                          </p:val>
                                        </p:tav>
                                      </p:tavLst>
                                    </p:anim>
                                    <p:anim calcmode="lin" valueType="num">
                                      <p:cBhvr>
                                        <p:cTn id="36" dur="1000" fill="hold"/>
                                        <p:tgtEl>
                                          <p:spTgt spid="481"/>
                                        </p:tgtEl>
                                        <p:attrNameLst>
                                          <p:attrName>ppt_y</p:attrName>
                                        </p:attrNameLst>
                                      </p:cBhvr>
                                      <p:tavLst>
                                        <p:tav tm="0">
                                          <p:val>
                                            <p:strVal val="#ppt_y"/>
                                          </p:val>
                                        </p:tav>
                                        <p:tav tm="100000">
                                          <p:val>
                                            <p:strVal val="#ppt_y"/>
                                          </p:val>
                                        </p:tav>
                                      </p:tavLst>
                                    </p:anim>
                                  </p:childTnLst>
                                </p:cTn>
                              </p:par>
                              <p:par>
                                <p:cTn id="37" presetID="23" presetClass="entr" presetSubtype="16" fill="hold" grpId="0" nodeType="withEffect">
                                  <p:stCondLst>
                                    <p:cond delay="200"/>
                                  </p:stCondLst>
                                  <p:iterate>
                                    <p:tmAbs val="0"/>
                                  </p:iterate>
                                  <p:childTnLst>
                                    <p:set>
                                      <p:cBhvr>
                                        <p:cTn id="38" fill="hold"/>
                                        <p:tgtEl>
                                          <p:spTgt spid="474"/>
                                        </p:tgtEl>
                                        <p:attrNameLst>
                                          <p:attrName>style.visibility</p:attrName>
                                        </p:attrNameLst>
                                      </p:cBhvr>
                                      <p:to>
                                        <p:strVal val="visible"/>
                                      </p:to>
                                    </p:set>
                                    <p:anim calcmode="lin" valueType="num">
                                      <p:cBhvr>
                                        <p:cTn id="39" dur="750" fill="hold"/>
                                        <p:tgtEl>
                                          <p:spTgt spid="474"/>
                                        </p:tgtEl>
                                        <p:attrNameLst>
                                          <p:attrName>ppt_w</p:attrName>
                                        </p:attrNameLst>
                                      </p:cBhvr>
                                      <p:tavLst>
                                        <p:tav tm="0">
                                          <p:val>
                                            <p:fltVal val="0"/>
                                          </p:val>
                                        </p:tav>
                                        <p:tav tm="100000">
                                          <p:val>
                                            <p:strVal val="#ppt_w"/>
                                          </p:val>
                                        </p:tav>
                                      </p:tavLst>
                                    </p:anim>
                                    <p:anim calcmode="lin" valueType="num">
                                      <p:cBhvr>
                                        <p:cTn id="40" dur="750" fill="hold"/>
                                        <p:tgtEl>
                                          <p:spTgt spid="474"/>
                                        </p:tgtEl>
                                        <p:attrNameLst>
                                          <p:attrName>ppt_h</p:attrName>
                                        </p:attrNameLst>
                                      </p:cBhvr>
                                      <p:tavLst>
                                        <p:tav tm="0">
                                          <p:val>
                                            <p:fltVal val="0"/>
                                          </p:val>
                                        </p:tav>
                                        <p:tav tm="100000">
                                          <p:val>
                                            <p:strVal val="#ppt_h"/>
                                          </p:val>
                                        </p:tav>
                                      </p:tavLst>
                                    </p:anim>
                                  </p:childTnLst>
                                </p:cTn>
                              </p:par>
                            </p:childTnLst>
                          </p:cTn>
                        </p:par>
                        <p:par>
                          <p:cTn id="41" fill="hold">
                            <p:stCondLst>
                              <p:cond delay="1000"/>
                            </p:stCondLst>
                            <p:childTnLst>
                              <p:par>
                                <p:cTn id="42" presetID="3" presetClass="entr" presetSubtype="10" fill="hold" grpId="0" nodeType="afterEffect">
                                  <p:stCondLst>
                                    <p:cond delay="100"/>
                                  </p:stCondLst>
                                  <p:childTnLst>
                                    <p:set>
                                      <p:cBhvr>
                                        <p:cTn id="43" dur="1" fill="hold">
                                          <p:stCondLst>
                                            <p:cond delay="0"/>
                                          </p:stCondLst>
                                        </p:cTn>
                                        <p:tgtEl>
                                          <p:spTgt spid="482"/>
                                        </p:tgtEl>
                                        <p:attrNameLst>
                                          <p:attrName>style.visibility</p:attrName>
                                        </p:attrNameLst>
                                      </p:cBhvr>
                                      <p:to>
                                        <p:strVal val="visible"/>
                                      </p:to>
                                    </p:set>
                                    <p:animEffect transition="in" filter="blinds(horizontal)">
                                      <p:cBhvr>
                                        <p:cTn id="44" dur="500"/>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animBg="1" advAuto="0"/>
      <p:bldP spid="474" grpId="0" animBg="1" advAuto="0"/>
      <p:bldP spid="475" grpId="0" animBg="1" advAuto="0"/>
      <p:bldP spid="477" grpId="0" animBg="1" advAuto="0"/>
      <p:bldP spid="478" grpId="0" animBg="1" advAuto="0"/>
      <p:bldP spid="479" grpId="0" animBg="1" advAuto="0"/>
      <p:bldP spid="480" grpId="0" animBg="1" advAuto="0"/>
      <p:bldP spid="481" grpId="0" animBg="1" advAuto="0"/>
      <p:bldP spid="482"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TextBox 1"/>
          <p:cNvSpPr txBox="1"/>
          <p:nvPr/>
        </p:nvSpPr>
        <p:spPr>
          <a:xfrm>
            <a:off x="250938" y="1019871"/>
            <a:ext cx="5879049" cy="45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spAutoFit/>
          </a:bodyPr>
          <a:lstStyle>
            <a:lvl1pPr>
              <a:defRPr sz="2500">
                <a:latin typeface="Montserrat ExtraBold"/>
                <a:ea typeface="Montserrat ExtraBold"/>
                <a:cs typeface="Montserrat ExtraBold"/>
                <a:sym typeface="Montserrat ExtraBold"/>
              </a:defRPr>
            </a:lvl1pPr>
          </a:lstStyle>
          <a:p>
            <a:r>
              <a:t>Besoins non Fonctionnels</a:t>
            </a:r>
          </a:p>
        </p:txBody>
      </p:sp>
      <p:sp>
        <p:nvSpPr>
          <p:cNvPr id="506" name="L’application doit optimiser les traitements pour avoir un temps de réponse raisonnable."/>
          <p:cNvSpPr/>
          <p:nvPr/>
        </p:nvSpPr>
        <p:spPr>
          <a:xfrm>
            <a:off x="2749579" y="2297118"/>
            <a:ext cx="2175133" cy="1231831"/>
          </a:xfrm>
          <a:prstGeom prst="roundRect">
            <a:avLst>
              <a:gd name="adj" fmla="val 15465"/>
            </a:avLst>
          </a:prstGeom>
          <a:solidFill>
            <a:srgbClr val="E6E6E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marL="88900" marR="88900" indent="91099" algn="ctr" defTabSz="457200">
              <a:defRPr sz="1400">
                <a:solidFill>
                  <a:srgbClr val="000000"/>
                </a:solidFill>
              </a:defRPr>
            </a:pPr>
            <a:r>
              <a:t>L’application doit optimiser les traitements pour avoir un temps de réponse raisonnable.</a:t>
            </a:r>
          </a:p>
        </p:txBody>
      </p:sp>
      <p:sp>
        <p:nvSpPr>
          <p:cNvPr id="507" name="Sécurité"/>
          <p:cNvSpPr/>
          <p:nvPr/>
        </p:nvSpPr>
        <p:spPr>
          <a:xfrm>
            <a:off x="5132089" y="3033648"/>
            <a:ext cx="1462444" cy="469901"/>
          </a:xfrm>
          <a:custGeom>
            <a:avLst/>
            <a:gdLst/>
            <a:ahLst/>
            <a:cxnLst>
              <a:cxn ang="0">
                <a:pos x="wd2" y="hd2"/>
              </a:cxn>
              <a:cxn ang="5400000">
                <a:pos x="wd2" y="hd2"/>
              </a:cxn>
              <a:cxn ang="10800000">
                <a:pos x="wd2" y="hd2"/>
              </a:cxn>
              <a:cxn ang="16200000">
                <a:pos x="wd2" y="hd2"/>
              </a:cxn>
            </a:cxnLst>
            <a:rect l="0" t="0" r="r" b="b"/>
            <a:pathLst>
              <a:path w="21600" h="21600" extrusionOk="0">
                <a:moveTo>
                  <a:pt x="37" y="0"/>
                </a:moveTo>
                <a:lnTo>
                  <a:pt x="21569" y="181"/>
                </a:lnTo>
                <a:lnTo>
                  <a:pt x="21600" y="10989"/>
                </a:lnTo>
                <a:lnTo>
                  <a:pt x="10871" y="21600"/>
                </a:lnTo>
                <a:lnTo>
                  <a:pt x="0" y="10534"/>
                </a:lnTo>
                <a:lnTo>
                  <a:pt x="37" y="0"/>
                </a:lnTo>
                <a:close/>
              </a:path>
            </a:pathLst>
          </a:custGeom>
          <a:solidFill>
            <a:srgbClr val="1673E9"/>
          </a:solidFill>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ctr">
              <a:defRPr sz="1200">
                <a:solidFill>
                  <a:srgbClr val="FFFFFF"/>
                </a:solidFill>
                <a:latin typeface="Montserrat Medium"/>
                <a:ea typeface="Montserrat Medium"/>
                <a:cs typeface="Montserrat Medium"/>
                <a:sym typeface="Montserrat Medium"/>
              </a:defRPr>
            </a:lvl1pPr>
          </a:lstStyle>
          <a:p>
            <a:r>
              <a:t>Sécurité</a:t>
            </a:r>
          </a:p>
        </p:txBody>
      </p:sp>
      <p:sp>
        <p:nvSpPr>
          <p:cNvPr id="508" name="Rapidité"/>
          <p:cNvSpPr/>
          <p:nvPr/>
        </p:nvSpPr>
        <p:spPr>
          <a:xfrm>
            <a:off x="3111437" y="3971555"/>
            <a:ext cx="1451418" cy="473925"/>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10842" y="0"/>
                </a:lnTo>
                <a:lnTo>
                  <a:pt x="21600" y="10440"/>
                </a:lnTo>
                <a:lnTo>
                  <a:pt x="21533" y="21600"/>
                </a:lnTo>
                <a:lnTo>
                  <a:pt x="68" y="21417"/>
                </a:lnTo>
                <a:lnTo>
                  <a:pt x="0" y="10842"/>
                </a:lnTo>
                <a:close/>
              </a:path>
            </a:pathLst>
          </a:custGeom>
          <a:solidFill>
            <a:srgbClr val="1673E8"/>
          </a:solidFill>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lstStyle>
            <a:lvl1pPr algn="ctr">
              <a:defRPr sz="1200">
                <a:solidFill>
                  <a:srgbClr val="FFFFFF"/>
                </a:solidFill>
                <a:latin typeface="Montserrat Medium"/>
                <a:ea typeface="Montserrat Medium"/>
                <a:cs typeface="Montserrat Medium"/>
                <a:sym typeface="Montserrat Medium"/>
              </a:defRPr>
            </a:lvl1pPr>
          </a:lstStyle>
          <a:p>
            <a:r>
              <a:t>Rapidité</a:t>
            </a:r>
          </a:p>
        </p:txBody>
      </p:sp>
      <p:sp>
        <p:nvSpPr>
          <p:cNvPr id="509" name="Ligne"/>
          <p:cNvSpPr/>
          <p:nvPr/>
        </p:nvSpPr>
        <p:spPr>
          <a:xfrm>
            <a:off x="681035" y="3756602"/>
            <a:ext cx="10911394" cy="1"/>
          </a:xfrm>
          <a:prstGeom prst="line">
            <a:avLst/>
          </a:prstGeom>
          <a:ln w="25400">
            <a:solidFill>
              <a:srgbClr val="004D99"/>
            </a:solidFill>
          </a:ln>
          <a:effectLst>
            <a:outerShdw blurRad="38100" dist="20000" dir="5400000" rotWithShape="0">
              <a:srgbClr val="000000">
                <a:alpha val="38000"/>
              </a:srgbClr>
            </a:outerShdw>
          </a:effectLst>
        </p:spPr>
        <p:txBody>
          <a:bodyPr lIns="45719" rIns="45719"/>
          <a:lstStyle/>
          <a:p>
            <a:endParaRPr/>
          </a:p>
        </p:txBody>
      </p:sp>
      <p:sp>
        <p:nvSpPr>
          <p:cNvPr id="510" name="Cercle"/>
          <p:cNvSpPr/>
          <p:nvPr/>
        </p:nvSpPr>
        <p:spPr>
          <a:xfrm>
            <a:off x="1642835" y="3650729"/>
            <a:ext cx="211746" cy="211746"/>
          </a:xfrm>
          <a:prstGeom prst="ellipse">
            <a:avLst/>
          </a:prstGeom>
          <a:solidFill>
            <a:srgbClr val="61B9FF"/>
          </a:solidFill>
          <a:ln w="38100">
            <a:solidFill>
              <a:srgbClr val="004D99"/>
            </a:solidFill>
          </a:ln>
        </p:spPr>
        <p:txBody>
          <a:bodyPr lIns="0" tIns="0" rIns="0" bIns="0"/>
          <a:lstStyle/>
          <a:p>
            <a:endParaRPr/>
          </a:p>
        </p:txBody>
      </p:sp>
      <p:sp>
        <p:nvSpPr>
          <p:cNvPr id="511" name="L’application doit avoir une interface conviviale, souple et ergonomique exploitable par l’utilisateur et respectant le charte graphique de la Société Générale."/>
          <p:cNvSpPr/>
          <p:nvPr/>
        </p:nvSpPr>
        <p:spPr>
          <a:xfrm>
            <a:off x="515199" y="3984255"/>
            <a:ext cx="2467018" cy="1625225"/>
          </a:xfrm>
          <a:prstGeom prst="roundRect">
            <a:avLst>
              <a:gd name="adj" fmla="val 11721"/>
            </a:avLst>
          </a:prstGeom>
          <a:solidFill>
            <a:srgbClr val="E6E6E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marL="88900" marR="88900" indent="-76835" algn="ctr" defTabSz="457200">
              <a:defRPr sz="1400">
                <a:solidFill>
                  <a:srgbClr val="000000"/>
                </a:solidFill>
              </a:defRPr>
            </a:pPr>
            <a:r>
              <a:t>L’application doit avoir une interface conviviale, souple et ergonomique exploitable par l’utilisateur et respectant le charte graphique de la Société Générale.</a:t>
            </a:r>
          </a:p>
        </p:txBody>
      </p:sp>
      <p:sp>
        <p:nvSpPr>
          <p:cNvPr id="512" name="Ergonomie"/>
          <p:cNvSpPr/>
          <p:nvPr/>
        </p:nvSpPr>
        <p:spPr>
          <a:xfrm>
            <a:off x="1017486" y="3033648"/>
            <a:ext cx="1462444" cy="469901"/>
          </a:xfrm>
          <a:custGeom>
            <a:avLst/>
            <a:gdLst/>
            <a:ahLst/>
            <a:cxnLst>
              <a:cxn ang="0">
                <a:pos x="wd2" y="hd2"/>
              </a:cxn>
              <a:cxn ang="5400000">
                <a:pos x="wd2" y="hd2"/>
              </a:cxn>
              <a:cxn ang="10800000">
                <a:pos x="wd2" y="hd2"/>
              </a:cxn>
              <a:cxn ang="16200000">
                <a:pos x="wd2" y="hd2"/>
              </a:cxn>
            </a:cxnLst>
            <a:rect l="0" t="0" r="r" b="b"/>
            <a:pathLst>
              <a:path w="21600" h="21600" extrusionOk="0">
                <a:moveTo>
                  <a:pt x="37" y="0"/>
                </a:moveTo>
                <a:lnTo>
                  <a:pt x="21569" y="181"/>
                </a:lnTo>
                <a:lnTo>
                  <a:pt x="21600" y="10989"/>
                </a:lnTo>
                <a:lnTo>
                  <a:pt x="10871" y="21600"/>
                </a:lnTo>
                <a:lnTo>
                  <a:pt x="0" y="10534"/>
                </a:lnTo>
                <a:lnTo>
                  <a:pt x="37" y="0"/>
                </a:lnTo>
                <a:close/>
              </a:path>
            </a:pathLst>
          </a:custGeom>
          <a:solidFill>
            <a:srgbClr val="1673E9"/>
          </a:solidFill>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ctr">
              <a:defRPr sz="1200">
                <a:solidFill>
                  <a:srgbClr val="FFFFFF"/>
                </a:solidFill>
                <a:latin typeface="Montserrat Medium"/>
                <a:ea typeface="Montserrat Medium"/>
                <a:cs typeface="Montserrat Medium"/>
                <a:sym typeface="Montserrat Medium"/>
              </a:defRPr>
            </a:lvl1pPr>
          </a:lstStyle>
          <a:p>
            <a:r>
              <a:t>Ergonomie</a:t>
            </a:r>
          </a:p>
        </p:txBody>
      </p:sp>
      <p:sp>
        <p:nvSpPr>
          <p:cNvPr id="513" name="Cercle"/>
          <p:cNvSpPr/>
          <p:nvPr/>
        </p:nvSpPr>
        <p:spPr>
          <a:xfrm>
            <a:off x="3731273" y="3650729"/>
            <a:ext cx="211746" cy="211746"/>
          </a:xfrm>
          <a:prstGeom prst="ellipse">
            <a:avLst/>
          </a:prstGeom>
          <a:solidFill>
            <a:srgbClr val="61B9FF"/>
          </a:solidFill>
          <a:ln w="38100">
            <a:solidFill>
              <a:srgbClr val="004D99"/>
            </a:solidFill>
          </a:ln>
        </p:spPr>
        <p:txBody>
          <a:bodyPr lIns="0" tIns="0" rIns="0" bIns="0"/>
          <a:lstStyle/>
          <a:p>
            <a:endParaRPr/>
          </a:p>
        </p:txBody>
      </p:sp>
      <p:sp>
        <p:nvSpPr>
          <p:cNvPr id="514" name="Cercle"/>
          <p:cNvSpPr/>
          <p:nvPr/>
        </p:nvSpPr>
        <p:spPr>
          <a:xfrm>
            <a:off x="5755480" y="3655475"/>
            <a:ext cx="211747" cy="211746"/>
          </a:xfrm>
          <a:prstGeom prst="ellipse">
            <a:avLst/>
          </a:prstGeom>
          <a:solidFill>
            <a:srgbClr val="61B9FF"/>
          </a:solidFill>
          <a:ln w="38100">
            <a:solidFill>
              <a:srgbClr val="004D99"/>
            </a:solidFill>
          </a:ln>
        </p:spPr>
        <p:txBody>
          <a:bodyPr lIns="0" tIns="0" rIns="0" bIns="0"/>
          <a:lstStyle/>
          <a:p>
            <a:endParaRPr/>
          </a:p>
        </p:txBody>
      </p:sp>
      <p:sp>
        <p:nvSpPr>
          <p:cNvPr id="515" name="L’application doit respecter la confidentialité des données."/>
          <p:cNvSpPr/>
          <p:nvPr/>
        </p:nvSpPr>
        <p:spPr>
          <a:xfrm>
            <a:off x="4775744" y="3984255"/>
            <a:ext cx="2175134" cy="1033568"/>
          </a:xfrm>
          <a:prstGeom prst="roundRect">
            <a:avLst>
              <a:gd name="adj" fmla="val 18431"/>
            </a:avLst>
          </a:prstGeom>
          <a:solidFill>
            <a:srgbClr val="E6E6E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88900" marR="88900" indent="-88900" algn="ctr">
              <a:defRPr sz="1400">
                <a:solidFill>
                  <a:srgbClr val="000000"/>
                </a:solidFill>
              </a:defRPr>
            </a:lvl1pPr>
          </a:lstStyle>
          <a:p>
            <a:r>
              <a:t>L’application doit respecter la confidentialité des données.</a:t>
            </a:r>
          </a:p>
        </p:txBody>
      </p:sp>
      <p:sp>
        <p:nvSpPr>
          <p:cNvPr id="516" name="Le code de l’application doit être compréhensible et lisible pour minimiser l’effort d’évolution du système et pour localiser et corriger les erreurs facilement."/>
          <p:cNvSpPr/>
          <p:nvPr/>
        </p:nvSpPr>
        <p:spPr>
          <a:xfrm>
            <a:off x="6801911" y="1878704"/>
            <a:ext cx="2467017" cy="1650245"/>
          </a:xfrm>
          <a:prstGeom prst="roundRect">
            <a:avLst>
              <a:gd name="adj" fmla="val 11544"/>
            </a:avLst>
          </a:prstGeom>
          <a:solidFill>
            <a:srgbClr val="E6E6E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88900" marR="88900" indent="91099" algn="ctr" defTabSz="457200">
              <a:defRPr sz="1400">
                <a:solidFill>
                  <a:srgbClr val="000000"/>
                </a:solidFill>
              </a:defRPr>
            </a:lvl1pPr>
          </a:lstStyle>
          <a:p>
            <a:r>
              <a:t>Le code de l’application doit être compréhensible et lisible pour minimiser l’effort d’évolution du système et pour localiser et corriger les erreurs facilement.</a:t>
            </a:r>
          </a:p>
        </p:txBody>
      </p:sp>
      <p:sp>
        <p:nvSpPr>
          <p:cNvPr id="517" name="Maintenabilité"/>
          <p:cNvSpPr/>
          <p:nvPr/>
        </p:nvSpPr>
        <p:spPr>
          <a:xfrm>
            <a:off x="7309710" y="3971555"/>
            <a:ext cx="1451418" cy="473925"/>
          </a:xfrm>
          <a:custGeom>
            <a:avLst/>
            <a:gdLst/>
            <a:ahLst/>
            <a:cxnLst>
              <a:cxn ang="0">
                <a:pos x="wd2" y="hd2"/>
              </a:cxn>
              <a:cxn ang="5400000">
                <a:pos x="wd2" y="hd2"/>
              </a:cxn>
              <a:cxn ang="10800000">
                <a:pos x="wd2" y="hd2"/>
              </a:cxn>
              <a:cxn ang="16200000">
                <a:pos x="wd2" y="hd2"/>
              </a:cxn>
            </a:cxnLst>
            <a:rect l="0" t="0" r="r" b="b"/>
            <a:pathLst>
              <a:path w="21600" h="21600" extrusionOk="0">
                <a:moveTo>
                  <a:pt x="0" y="10842"/>
                </a:moveTo>
                <a:lnTo>
                  <a:pt x="10842" y="0"/>
                </a:lnTo>
                <a:lnTo>
                  <a:pt x="21600" y="10440"/>
                </a:lnTo>
                <a:lnTo>
                  <a:pt x="21533" y="21600"/>
                </a:lnTo>
                <a:lnTo>
                  <a:pt x="68" y="21417"/>
                </a:lnTo>
                <a:lnTo>
                  <a:pt x="0" y="10842"/>
                </a:lnTo>
                <a:close/>
              </a:path>
            </a:pathLst>
          </a:custGeom>
          <a:solidFill>
            <a:srgbClr val="1673E8"/>
          </a:solidFill>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lstStyle>
            <a:lvl1pPr algn="ctr">
              <a:defRPr sz="1200">
                <a:solidFill>
                  <a:srgbClr val="FFFFFF"/>
                </a:solidFill>
                <a:latin typeface="Montserrat Medium"/>
                <a:ea typeface="Montserrat Medium"/>
                <a:cs typeface="Montserrat Medium"/>
                <a:sym typeface="Montserrat Medium"/>
              </a:defRPr>
            </a:lvl1pPr>
          </a:lstStyle>
          <a:p>
            <a:r>
              <a:t>Maintenabilité</a:t>
            </a:r>
          </a:p>
        </p:txBody>
      </p:sp>
      <p:sp>
        <p:nvSpPr>
          <p:cNvPr id="518" name="Cercle"/>
          <p:cNvSpPr/>
          <p:nvPr/>
        </p:nvSpPr>
        <p:spPr>
          <a:xfrm>
            <a:off x="7929546" y="3650729"/>
            <a:ext cx="211746" cy="211746"/>
          </a:xfrm>
          <a:prstGeom prst="ellipse">
            <a:avLst/>
          </a:prstGeom>
          <a:solidFill>
            <a:srgbClr val="61B9FF"/>
          </a:solidFill>
          <a:ln w="38100">
            <a:solidFill>
              <a:srgbClr val="004D99"/>
            </a:solidFill>
          </a:ln>
        </p:spPr>
        <p:txBody>
          <a:bodyPr lIns="0" tIns="0" rIns="0" bIns="0"/>
          <a:lstStyle/>
          <a:p>
            <a:endParaRPr/>
          </a:p>
        </p:txBody>
      </p:sp>
      <p:sp>
        <p:nvSpPr>
          <p:cNvPr id="519" name="Évolutivité"/>
          <p:cNvSpPr/>
          <p:nvPr/>
        </p:nvSpPr>
        <p:spPr>
          <a:xfrm>
            <a:off x="9507287" y="3033648"/>
            <a:ext cx="1462444" cy="469901"/>
          </a:xfrm>
          <a:custGeom>
            <a:avLst/>
            <a:gdLst/>
            <a:ahLst/>
            <a:cxnLst>
              <a:cxn ang="0">
                <a:pos x="wd2" y="hd2"/>
              </a:cxn>
              <a:cxn ang="5400000">
                <a:pos x="wd2" y="hd2"/>
              </a:cxn>
              <a:cxn ang="10800000">
                <a:pos x="wd2" y="hd2"/>
              </a:cxn>
              <a:cxn ang="16200000">
                <a:pos x="wd2" y="hd2"/>
              </a:cxn>
            </a:cxnLst>
            <a:rect l="0" t="0" r="r" b="b"/>
            <a:pathLst>
              <a:path w="21600" h="21600" extrusionOk="0">
                <a:moveTo>
                  <a:pt x="37" y="0"/>
                </a:moveTo>
                <a:lnTo>
                  <a:pt x="21569" y="181"/>
                </a:lnTo>
                <a:lnTo>
                  <a:pt x="21600" y="10989"/>
                </a:lnTo>
                <a:lnTo>
                  <a:pt x="10871" y="21600"/>
                </a:lnTo>
                <a:lnTo>
                  <a:pt x="0" y="10534"/>
                </a:lnTo>
                <a:lnTo>
                  <a:pt x="37" y="0"/>
                </a:lnTo>
                <a:close/>
              </a:path>
            </a:pathLst>
          </a:custGeom>
          <a:solidFill>
            <a:srgbClr val="1673E9"/>
          </a:solidFill>
          <a:ln w="12700">
            <a:miter lim="400000"/>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lvl1pPr algn="ctr">
              <a:defRPr sz="1200">
                <a:solidFill>
                  <a:srgbClr val="FFFFFF"/>
                </a:solidFill>
                <a:latin typeface="Montserrat Medium"/>
                <a:ea typeface="Montserrat Medium"/>
                <a:cs typeface="Montserrat Medium"/>
                <a:sym typeface="Montserrat Medium"/>
              </a:defRPr>
            </a:lvl1pPr>
          </a:lstStyle>
          <a:p>
            <a:r>
              <a:t>Évolutivité</a:t>
            </a:r>
          </a:p>
        </p:txBody>
      </p:sp>
      <p:sp>
        <p:nvSpPr>
          <p:cNvPr id="520" name="Cercle"/>
          <p:cNvSpPr/>
          <p:nvPr/>
        </p:nvSpPr>
        <p:spPr>
          <a:xfrm>
            <a:off x="10130677" y="3655475"/>
            <a:ext cx="211746" cy="211746"/>
          </a:xfrm>
          <a:prstGeom prst="ellipse">
            <a:avLst/>
          </a:prstGeom>
          <a:solidFill>
            <a:srgbClr val="61B9FF"/>
          </a:solidFill>
          <a:ln w="38100">
            <a:solidFill>
              <a:srgbClr val="004D99"/>
            </a:solidFill>
          </a:ln>
        </p:spPr>
        <p:txBody>
          <a:bodyPr lIns="0" tIns="0" rIns="0" bIns="0"/>
          <a:lstStyle/>
          <a:p>
            <a:endParaRPr/>
          </a:p>
        </p:txBody>
      </p:sp>
      <p:sp>
        <p:nvSpPr>
          <p:cNvPr id="521" name="L’évolutivité implique l'ajout de ressources au système, mais ne doit pas entraîner de changements au niveau de l'architecture du déploiement."/>
          <p:cNvSpPr/>
          <p:nvPr/>
        </p:nvSpPr>
        <p:spPr>
          <a:xfrm>
            <a:off x="9080845" y="3984255"/>
            <a:ext cx="2315328" cy="1625225"/>
          </a:xfrm>
          <a:prstGeom prst="roundRect">
            <a:avLst>
              <a:gd name="adj" fmla="val 11721"/>
            </a:avLst>
          </a:prstGeom>
          <a:solidFill>
            <a:srgbClr val="E6E6E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marL="88900" marR="88900" indent="-88900" algn="ctr">
              <a:defRPr sz="1400">
                <a:solidFill>
                  <a:srgbClr val="000000"/>
                </a:solidFill>
              </a:defRPr>
            </a:lvl1pPr>
          </a:lstStyle>
          <a:p>
            <a:r>
              <a:t>L’évolutivité implique l'ajout de ressources au système, mais ne doit pas entraîner de changements au niveau de l'architecture du déploiement.</a:t>
            </a:r>
          </a:p>
        </p:txBody>
      </p:sp>
      <p:sp>
        <p:nvSpPr>
          <p:cNvPr id="522" name="Numéro de diapositive"/>
          <p:cNvSpPr txBox="1">
            <a:spLocks noGrp="1"/>
          </p:cNvSpPr>
          <p:nvPr>
            <p:ph type="sldNum" sz="quarter" idx="2"/>
          </p:nvPr>
        </p:nvSpPr>
        <p:spPr>
          <a:xfrm>
            <a:off x="5879925" y="6354711"/>
            <a:ext cx="2383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17</a:t>
            </a:fld>
            <a:endParaRPr/>
          </a:p>
        </p:txBody>
      </p:sp>
      <p:grpSp>
        <p:nvGrpSpPr>
          <p:cNvPr id="29" name="Diagramme 9">
            <a:extLst>
              <a:ext uri="{FF2B5EF4-FFF2-40B4-BE49-F238E27FC236}">
                <a16:creationId xmlns:a16="http://schemas.microsoft.com/office/drawing/2014/main" id="{D9902218-95D4-4A08-8AD7-AD16B19BA6A3}"/>
              </a:ext>
            </a:extLst>
          </p:cNvPr>
          <p:cNvGrpSpPr/>
          <p:nvPr/>
        </p:nvGrpSpPr>
        <p:grpSpPr>
          <a:xfrm>
            <a:off x="-9528" y="-601"/>
            <a:ext cx="12192001" cy="769830"/>
            <a:chOff x="0" y="0"/>
            <a:chExt cx="12192000" cy="769828"/>
          </a:xfrm>
        </p:grpSpPr>
        <p:grpSp>
          <p:nvGrpSpPr>
            <p:cNvPr id="30" name="Grouper">
              <a:extLst>
                <a:ext uri="{FF2B5EF4-FFF2-40B4-BE49-F238E27FC236}">
                  <a16:creationId xmlns:a16="http://schemas.microsoft.com/office/drawing/2014/main" id="{6A5E7A18-7D10-43AE-9B59-2051378C9AF6}"/>
                </a:ext>
              </a:extLst>
            </p:cNvPr>
            <p:cNvGrpSpPr/>
            <p:nvPr/>
          </p:nvGrpSpPr>
          <p:grpSpPr>
            <a:xfrm>
              <a:off x="-1" y="-1"/>
              <a:ext cx="6773334" cy="769830"/>
              <a:chOff x="0" y="0"/>
              <a:chExt cx="6773333" cy="769828"/>
            </a:xfrm>
          </p:grpSpPr>
          <p:sp>
            <p:nvSpPr>
              <p:cNvPr id="34" name="Figure">
                <a:extLst>
                  <a:ext uri="{FF2B5EF4-FFF2-40B4-BE49-F238E27FC236}">
                    <a16:creationId xmlns:a16="http://schemas.microsoft.com/office/drawing/2014/main" id="{BB0BB882-F1B7-480D-93B4-E4384570EE92}"/>
                  </a:ext>
                </a:extLst>
              </p:cNvPr>
              <p:cNvSpPr/>
              <p:nvPr/>
            </p:nvSpPr>
            <p:spPr>
              <a:xfrm>
                <a:off x="-1" y="-1"/>
                <a:ext cx="6773334" cy="7698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73" y="0"/>
                    </a:lnTo>
                    <a:lnTo>
                      <a:pt x="21600" y="10800"/>
                    </a:lnTo>
                    <a:lnTo>
                      <a:pt x="20373"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5" name="Processus de développement">
                <a:extLst>
                  <a:ext uri="{FF2B5EF4-FFF2-40B4-BE49-F238E27FC236}">
                    <a16:creationId xmlns:a16="http://schemas.microsoft.com/office/drawing/2014/main" id="{0A759E90-4DDD-4D77-A32A-295F0F4A2D60}"/>
                  </a:ext>
                </a:extLst>
              </p:cNvPr>
              <p:cNvSpPr txBox="1"/>
              <p:nvPr/>
            </p:nvSpPr>
            <p:spPr>
              <a:xfrm>
                <a:off x="72121" y="208235"/>
                <a:ext cx="5706970" cy="3533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noAutofit/>
              </a:bodyPr>
              <a:lstStyle/>
              <a:p>
                <a:pPr algn="ctr" defTabSz="800100">
                  <a:lnSpc>
                    <a:spcPct val="90000"/>
                  </a:lnSpc>
                  <a:spcBef>
                    <a:spcPts val="700"/>
                  </a:spcBef>
                  <a:defRPr sz="2000"/>
                </a:pPr>
                <a:r>
                  <a:rPr lang="fr-FR" dirty="0"/>
                  <a:t>Besoins Fonctionnels</a:t>
                </a:r>
                <a:endParaRPr dirty="0"/>
              </a:p>
            </p:txBody>
          </p:sp>
        </p:grpSp>
        <p:grpSp>
          <p:nvGrpSpPr>
            <p:cNvPr id="31" name="Grouper">
              <a:extLst>
                <a:ext uri="{FF2B5EF4-FFF2-40B4-BE49-F238E27FC236}">
                  <a16:creationId xmlns:a16="http://schemas.microsoft.com/office/drawing/2014/main" id="{112BB9FC-20E6-4200-9421-1BB9E3987075}"/>
                </a:ext>
              </a:extLst>
            </p:cNvPr>
            <p:cNvGrpSpPr/>
            <p:nvPr/>
          </p:nvGrpSpPr>
          <p:grpSpPr>
            <a:xfrm>
              <a:off x="5418666" y="0"/>
              <a:ext cx="6773334" cy="769829"/>
              <a:chOff x="0" y="0"/>
              <a:chExt cx="6773333" cy="769828"/>
            </a:xfrm>
          </p:grpSpPr>
          <p:sp>
            <p:nvSpPr>
              <p:cNvPr id="32" name="Chevron">
                <a:extLst>
                  <a:ext uri="{FF2B5EF4-FFF2-40B4-BE49-F238E27FC236}">
                    <a16:creationId xmlns:a16="http://schemas.microsoft.com/office/drawing/2014/main" id="{800BFB4F-8BF2-464A-A5CA-B281120BBD69}"/>
                  </a:ext>
                </a:extLst>
              </p:cNvPr>
              <p:cNvSpPr/>
              <p:nvPr/>
            </p:nvSpPr>
            <p:spPr>
              <a:xfrm>
                <a:off x="0" y="0"/>
                <a:ext cx="6773334" cy="769829"/>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Planification du projet">
                <a:extLst>
                  <a:ext uri="{FF2B5EF4-FFF2-40B4-BE49-F238E27FC236}">
                    <a16:creationId xmlns:a16="http://schemas.microsoft.com/office/drawing/2014/main" id="{C945456C-BAA1-4067-9FF3-7B09D36DF630}"/>
                  </a:ext>
                </a:extLst>
              </p:cNvPr>
              <p:cNvSpPr txBox="1"/>
              <p:nvPr/>
            </p:nvSpPr>
            <p:spPr>
              <a:xfrm>
                <a:off x="432995" y="195515"/>
                <a:ext cx="5955424" cy="3787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noAutofit/>
              </a:bodyPr>
              <a:lstStyle>
                <a:lvl1pPr algn="ctr" defTabSz="800100">
                  <a:lnSpc>
                    <a:spcPct val="90000"/>
                  </a:lnSpc>
                  <a:spcBef>
                    <a:spcPts val="700"/>
                  </a:spcBef>
                  <a:defRPr sz="2200" b="1">
                    <a:solidFill>
                      <a:srgbClr val="FFFFFF"/>
                    </a:solidFill>
                  </a:defRPr>
                </a:lvl1pPr>
              </a:lstStyle>
              <a:p>
                <a:r>
                  <a:rPr lang="fr-FR" dirty="0"/>
                  <a:t>Besoins non Fonctionnels</a:t>
                </a:r>
                <a:endParaRPr dirty="0"/>
              </a:p>
            </p:txBody>
          </p:sp>
        </p:grpSp>
      </p:grpSp>
    </p:spTree>
  </p:cSld>
  <p:clrMapOvr>
    <a:masterClrMapping/>
  </p:clrMapOvr>
  <p:transition spd="slow">
    <p:cove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1" nodeType="afterEffect">
                                  <p:stCondLst>
                                    <p:cond delay="0"/>
                                  </p:stCondLst>
                                  <p:iterate>
                                    <p:tmAbs val="0"/>
                                  </p:iterate>
                                  <p:childTnLst>
                                    <p:set>
                                      <p:cBhvr>
                                        <p:cTn id="6" fill="hold"/>
                                        <p:tgtEl>
                                          <p:spTgt spid="496"/>
                                        </p:tgtEl>
                                        <p:attrNameLst>
                                          <p:attrName>style.visibility</p:attrName>
                                        </p:attrNameLst>
                                      </p:cBhvr>
                                      <p:to>
                                        <p:strVal val="visible"/>
                                      </p:to>
                                    </p:set>
                                    <p:animEffect transition="in" filter="wipe(down)">
                                      <p:cBhvr>
                                        <p:cTn id="7" dur="500"/>
                                        <p:tgtEl>
                                          <p:spTgt spid="49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2" nodeType="clickEffect">
                                  <p:stCondLst>
                                    <p:cond delay="0"/>
                                  </p:stCondLst>
                                  <p:childTnLst>
                                    <p:set>
                                      <p:cBhvr>
                                        <p:cTn id="11" dur="1" fill="hold">
                                          <p:stCondLst>
                                            <p:cond delay="0"/>
                                          </p:stCondLst>
                                        </p:cTn>
                                        <p:tgtEl>
                                          <p:spTgt spid="509"/>
                                        </p:tgtEl>
                                        <p:attrNameLst>
                                          <p:attrName>style.visibility</p:attrName>
                                        </p:attrNameLst>
                                      </p:cBhvr>
                                      <p:to>
                                        <p:strVal val="visible"/>
                                      </p:to>
                                    </p:set>
                                    <p:animEffect transition="in" filter="circle(in)">
                                      <p:cBhvr>
                                        <p:cTn id="12" dur="1000"/>
                                        <p:tgtEl>
                                          <p:spTgt spid="509"/>
                                        </p:tgtEl>
                                      </p:cBhvr>
                                    </p:animEffect>
                                  </p:childTnLst>
                                </p:cTn>
                              </p:par>
                            </p:childTnLst>
                          </p:cTn>
                        </p:par>
                        <p:par>
                          <p:cTn id="13" fill="hold">
                            <p:stCondLst>
                              <p:cond delay="1000"/>
                            </p:stCondLst>
                            <p:childTnLst>
                              <p:par>
                                <p:cTn id="14" presetID="2" presetClass="entr" presetSubtype="8" fill="hold" grpId="3" nodeType="afterEffect">
                                  <p:stCondLst>
                                    <p:cond delay="0"/>
                                  </p:stCondLst>
                                  <p:iterate type="lt">
                                    <p:tmAbs val="0"/>
                                  </p:iterate>
                                  <p:childTnLst>
                                    <p:set>
                                      <p:cBhvr>
                                        <p:cTn id="15" fill="hold"/>
                                        <p:tgtEl>
                                          <p:spTgt spid="510"/>
                                        </p:tgtEl>
                                        <p:attrNameLst>
                                          <p:attrName>style.visibility</p:attrName>
                                        </p:attrNameLst>
                                      </p:cBhvr>
                                      <p:to>
                                        <p:strVal val="visible"/>
                                      </p:to>
                                    </p:set>
                                    <p:anim calcmode="lin" valueType="num">
                                      <p:cBhvr>
                                        <p:cTn id="16" dur="1000" fill="hold"/>
                                        <p:tgtEl>
                                          <p:spTgt spid="510"/>
                                        </p:tgtEl>
                                        <p:attrNameLst>
                                          <p:attrName>ppt_x</p:attrName>
                                        </p:attrNameLst>
                                      </p:cBhvr>
                                      <p:tavLst>
                                        <p:tav tm="0">
                                          <p:val>
                                            <p:strVal val="0-#ppt_w/2"/>
                                          </p:val>
                                        </p:tav>
                                        <p:tav tm="100000">
                                          <p:val>
                                            <p:strVal val="#ppt_x"/>
                                          </p:val>
                                        </p:tav>
                                      </p:tavLst>
                                    </p:anim>
                                    <p:anim calcmode="lin" valueType="num">
                                      <p:cBhvr>
                                        <p:cTn id="17" dur="1000" fill="hold"/>
                                        <p:tgtEl>
                                          <p:spTgt spid="510"/>
                                        </p:tgtEl>
                                        <p:attrNameLst>
                                          <p:attrName>ppt_y</p:attrName>
                                        </p:attrNameLst>
                                      </p:cBhvr>
                                      <p:tavLst>
                                        <p:tav tm="0">
                                          <p:val>
                                            <p:strVal val="#ppt_y"/>
                                          </p:val>
                                        </p:tav>
                                        <p:tav tm="100000">
                                          <p:val>
                                            <p:strVal val="#ppt_y"/>
                                          </p:val>
                                        </p:tav>
                                      </p:tavLst>
                                    </p:anim>
                                  </p:childTnLst>
                                </p:cTn>
                              </p:par>
                              <p:par>
                                <p:cTn id="18" presetID="23" presetClass="entr" presetSubtype="16" fill="hold" grpId="4" nodeType="withEffect">
                                  <p:stCondLst>
                                    <p:cond delay="200"/>
                                  </p:stCondLst>
                                  <p:iterate>
                                    <p:tmAbs val="0"/>
                                  </p:iterate>
                                  <p:childTnLst>
                                    <p:set>
                                      <p:cBhvr>
                                        <p:cTn id="19" fill="hold"/>
                                        <p:tgtEl>
                                          <p:spTgt spid="512"/>
                                        </p:tgtEl>
                                        <p:attrNameLst>
                                          <p:attrName>style.visibility</p:attrName>
                                        </p:attrNameLst>
                                      </p:cBhvr>
                                      <p:to>
                                        <p:strVal val="visible"/>
                                      </p:to>
                                    </p:set>
                                    <p:anim calcmode="lin" valueType="num">
                                      <p:cBhvr>
                                        <p:cTn id="20" dur="750" fill="hold"/>
                                        <p:tgtEl>
                                          <p:spTgt spid="512"/>
                                        </p:tgtEl>
                                        <p:attrNameLst>
                                          <p:attrName>ppt_w</p:attrName>
                                        </p:attrNameLst>
                                      </p:cBhvr>
                                      <p:tavLst>
                                        <p:tav tm="0">
                                          <p:val>
                                            <p:fltVal val="0"/>
                                          </p:val>
                                        </p:tav>
                                        <p:tav tm="100000">
                                          <p:val>
                                            <p:strVal val="#ppt_w"/>
                                          </p:val>
                                        </p:tav>
                                      </p:tavLst>
                                    </p:anim>
                                    <p:anim calcmode="lin" valueType="num">
                                      <p:cBhvr>
                                        <p:cTn id="21" dur="750" fill="hold"/>
                                        <p:tgtEl>
                                          <p:spTgt spid="512"/>
                                        </p:tgtEl>
                                        <p:attrNameLst>
                                          <p:attrName>ppt_h</p:attrName>
                                        </p:attrNameLst>
                                      </p:cBhvr>
                                      <p:tavLst>
                                        <p:tav tm="0">
                                          <p:val>
                                            <p:fltVal val="0"/>
                                          </p:val>
                                        </p:tav>
                                        <p:tav tm="100000">
                                          <p:val>
                                            <p:strVal val="#ppt_h"/>
                                          </p:val>
                                        </p:tav>
                                      </p:tavLst>
                                    </p:anim>
                                  </p:childTnLst>
                                </p:cTn>
                              </p:par>
                            </p:childTnLst>
                          </p:cTn>
                        </p:par>
                        <p:par>
                          <p:cTn id="22" fill="hold">
                            <p:stCondLst>
                              <p:cond delay="2000"/>
                            </p:stCondLst>
                            <p:childTnLst>
                              <p:par>
                                <p:cTn id="23" presetID="3" presetClass="entr" presetSubtype="10" fill="hold" grpId="5" nodeType="afterEffect">
                                  <p:stCondLst>
                                    <p:cond delay="100"/>
                                  </p:stCondLst>
                                  <p:childTnLst>
                                    <p:set>
                                      <p:cBhvr>
                                        <p:cTn id="24" dur="1" fill="hold">
                                          <p:stCondLst>
                                            <p:cond delay="0"/>
                                          </p:stCondLst>
                                        </p:cTn>
                                        <p:tgtEl>
                                          <p:spTgt spid="511"/>
                                        </p:tgtEl>
                                        <p:attrNameLst>
                                          <p:attrName>style.visibility</p:attrName>
                                        </p:attrNameLst>
                                      </p:cBhvr>
                                      <p:to>
                                        <p:strVal val="visible"/>
                                      </p:to>
                                    </p:set>
                                    <p:animEffect transition="in" filter="blinds(horizontal)">
                                      <p:cBhvr>
                                        <p:cTn id="25" dur="500"/>
                                        <p:tgtEl>
                                          <p:spTgt spid="511"/>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6" nodeType="clickEffect">
                                  <p:stCondLst>
                                    <p:cond delay="0"/>
                                  </p:stCondLst>
                                  <p:iterate type="lt">
                                    <p:tmAbs val="0"/>
                                  </p:iterate>
                                  <p:childTnLst>
                                    <p:set>
                                      <p:cBhvr>
                                        <p:cTn id="29" fill="hold"/>
                                        <p:tgtEl>
                                          <p:spTgt spid="513"/>
                                        </p:tgtEl>
                                        <p:attrNameLst>
                                          <p:attrName>style.visibility</p:attrName>
                                        </p:attrNameLst>
                                      </p:cBhvr>
                                      <p:to>
                                        <p:strVal val="visible"/>
                                      </p:to>
                                    </p:set>
                                    <p:anim calcmode="lin" valueType="num">
                                      <p:cBhvr>
                                        <p:cTn id="30" dur="1000" fill="hold"/>
                                        <p:tgtEl>
                                          <p:spTgt spid="513"/>
                                        </p:tgtEl>
                                        <p:attrNameLst>
                                          <p:attrName>ppt_x</p:attrName>
                                        </p:attrNameLst>
                                      </p:cBhvr>
                                      <p:tavLst>
                                        <p:tav tm="0">
                                          <p:val>
                                            <p:strVal val="0-#ppt_w/2"/>
                                          </p:val>
                                        </p:tav>
                                        <p:tav tm="100000">
                                          <p:val>
                                            <p:strVal val="#ppt_x"/>
                                          </p:val>
                                        </p:tav>
                                      </p:tavLst>
                                    </p:anim>
                                    <p:anim calcmode="lin" valueType="num">
                                      <p:cBhvr>
                                        <p:cTn id="31" dur="1000" fill="hold"/>
                                        <p:tgtEl>
                                          <p:spTgt spid="513"/>
                                        </p:tgtEl>
                                        <p:attrNameLst>
                                          <p:attrName>ppt_y</p:attrName>
                                        </p:attrNameLst>
                                      </p:cBhvr>
                                      <p:tavLst>
                                        <p:tav tm="0">
                                          <p:val>
                                            <p:strVal val="#ppt_y"/>
                                          </p:val>
                                        </p:tav>
                                        <p:tav tm="100000">
                                          <p:val>
                                            <p:strVal val="#ppt_y"/>
                                          </p:val>
                                        </p:tav>
                                      </p:tavLst>
                                    </p:anim>
                                  </p:childTnLst>
                                </p:cTn>
                              </p:par>
                              <p:par>
                                <p:cTn id="32" presetID="23" presetClass="entr" presetSubtype="16" fill="hold" grpId="7" nodeType="withEffect">
                                  <p:stCondLst>
                                    <p:cond delay="200"/>
                                  </p:stCondLst>
                                  <p:iterate>
                                    <p:tmAbs val="0"/>
                                  </p:iterate>
                                  <p:childTnLst>
                                    <p:set>
                                      <p:cBhvr>
                                        <p:cTn id="33" fill="hold"/>
                                        <p:tgtEl>
                                          <p:spTgt spid="508"/>
                                        </p:tgtEl>
                                        <p:attrNameLst>
                                          <p:attrName>style.visibility</p:attrName>
                                        </p:attrNameLst>
                                      </p:cBhvr>
                                      <p:to>
                                        <p:strVal val="visible"/>
                                      </p:to>
                                    </p:set>
                                    <p:anim calcmode="lin" valueType="num">
                                      <p:cBhvr>
                                        <p:cTn id="34" dur="750" fill="hold"/>
                                        <p:tgtEl>
                                          <p:spTgt spid="508"/>
                                        </p:tgtEl>
                                        <p:attrNameLst>
                                          <p:attrName>ppt_w</p:attrName>
                                        </p:attrNameLst>
                                      </p:cBhvr>
                                      <p:tavLst>
                                        <p:tav tm="0">
                                          <p:val>
                                            <p:fltVal val="0"/>
                                          </p:val>
                                        </p:tav>
                                        <p:tav tm="100000">
                                          <p:val>
                                            <p:strVal val="#ppt_w"/>
                                          </p:val>
                                        </p:tav>
                                      </p:tavLst>
                                    </p:anim>
                                    <p:anim calcmode="lin" valueType="num">
                                      <p:cBhvr>
                                        <p:cTn id="35" dur="750" fill="hold"/>
                                        <p:tgtEl>
                                          <p:spTgt spid="508"/>
                                        </p:tgtEl>
                                        <p:attrNameLst>
                                          <p:attrName>ppt_h</p:attrName>
                                        </p:attrNameLst>
                                      </p:cBhvr>
                                      <p:tavLst>
                                        <p:tav tm="0">
                                          <p:val>
                                            <p:fltVal val="0"/>
                                          </p:val>
                                        </p:tav>
                                        <p:tav tm="100000">
                                          <p:val>
                                            <p:strVal val="#ppt_h"/>
                                          </p:val>
                                        </p:tav>
                                      </p:tavLst>
                                    </p:anim>
                                  </p:childTnLst>
                                </p:cTn>
                              </p:par>
                            </p:childTnLst>
                          </p:cTn>
                        </p:par>
                        <p:par>
                          <p:cTn id="36" fill="hold">
                            <p:stCondLst>
                              <p:cond delay="1000"/>
                            </p:stCondLst>
                            <p:childTnLst>
                              <p:par>
                                <p:cTn id="37" presetID="3" presetClass="entr" presetSubtype="10" fill="hold" grpId="8" nodeType="afterEffect">
                                  <p:stCondLst>
                                    <p:cond delay="100"/>
                                  </p:stCondLst>
                                  <p:childTnLst>
                                    <p:set>
                                      <p:cBhvr>
                                        <p:cTn id="38" dur="1" fill="hold">
                                          <p:stCondLst>
                                            <p:cond delay="0"/>
                                          </p:stCondLst>
                                        </p:cTn>
                                        <p:tgtEl>
                                          <p:spTgt spid="506"/>
                                        </p:tgtEl>
                                        <p:attrNameLst>
                                          <p:attrName>style.visibility</p:attrName>
                                        </p:attrNameLst>
                                      </p:cBhvr>
                                      <p:to>
                                        <p:strVal val="visible"/>
                                      </p:to>
                                    </p:set>
                                    <p:animEffect transition="in" filter="blinds(horizontal)">
                                      <p:cBhvr>
                                        <p:cTn id="39" dur="500"/>
                                        <p:tgtEl>
                                          <p:spTgt spid="506"/>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9" nodeType="clickEffect">
                                  <p:stCondLst>
                                    <p:cond delay="0"/>
                                  </p:stCondLst>
                                  <p:iterate type="lt">
                                    <p:tmAbs val="0"/>
                                  </p:iterate>
                                  <p:childTnLst>
                                    <p:set>
                                      <p:cBhvr>
                                        <p:cTn id="43" fill="hold"/>
                                        <p:tgtEl>
                                          <p:spTgt spid="514"/>
                                        </p:tgtEl>
                                        <p:attrNameLst>
                                          <p:attrName>style.visibility</p:attrName>
                                        </p:attrNameLst>
                                      </p:cBhvr>
                                      <p:to>
                                        <p:strVal val="visible"/>
                                      </p:to>
                                    </p:set>
                                    <p:anim calcmode="lin" valueType="num">
                                      <p:cBhvr>
                                        <p:cTn id="44" dur="1000" fill="hold"/>
                                        <p:tgtEl>
                                          <p:spTgt spid="514"/>
                                        </p:tgtEl>
                                        <p:attrNameLst>
                                          <p:attrName>ppt_x</p:attrName>
                                        </p:attrNameLst>
                                      </p:cBhvr>
                                      <p:tavLst>
                                        <p:tav tm="0">
                                          <p:val>
                                            <p:strVal val="0-#ppt_w/2"/>
                                          </p:val>
                                        </p:tav>
                                        <p:tav tm="100000">
                                          <p:val>
                                            <p:strVal val="#ppt_x"/>
                                          </p:val>
                                        </p:tav>
                                      </p:tavLst>
                                    </p:anim>
                                    <p:anim calcmode="lin" valueType="num">
                                      <p:cBhvr>
                                        <p:cTn id="45" dur="1000" fill="hold"/>
                                        <p:tgtEl>
                                          <p:spTgt spid="514"/>
                                        </p:tgtEl>
                                        <p:attrNameLst>
                                          <p:attrName>ppt_y</p:attrName>
                                        </p:attrNameLst>
                                      </p:cBhvr>
                                      <p:tavLst>
                                        <p:tav tm="0">
                                          <p:val>
                                            <p:strVal val="#ppt_y"/>
                                          </p:val>
                                        </p:tav>
                                        <p:tav tm="100000">
                                          <p:val>
                                            <p:strVal val="#ppt_y"/>
                                          </p:val>
                                        </p:tav>
                                      </p:tavLst>
                                    </p:anim>
                                  </p:childTnLst>
                                </p:cTn>
                              </p:par>
                              <p:par>
                                <p:cTn id="46" presetID="23" presetClass="entr" presetSubtype="16" fill="hold" grpId="10" nodeType="withEffect">
                                  <p:stCondLst>
                                    <p:cond delay="200"/>
                                  </p:stCondLst>
                                  <p:iterate>
                                    <p:tmAbs val="0"/>
                                  </p:iterate>
                                  <p:childTnLst>
                                    <p:set>
                                      <p:cBhvr>
                                        <p:cTn id="47" fill="hold"/>
                                        <p:tgtEl>
                                          <p:spTgt spid="507"/>
                                        </p:tgtEl>
                                        <p:attrNameLst>
                                          <p:attrName>style.visibility</p:attrName>
                                        </p:attrNameLst>
                                      </p:cBhvr>
                                      <p:to>
                                        <p:strVal val="visible"/>
                                      </p:to>
                                    </p:set>
                                    <p:anim calcmode="lin" valueType="num">
                                      <p:cBhvr>
                                        <p:cTn id="48" dur="750" fill="hold"/>
                                        <p:tgtEl>
                                          <p:spTgt spid="507"/>
                                        </p:tgtEl>
                                        <p:attrNameLst>
                                          <p:attrName>ppt_w</p:attrName>
                                        </p:attrNameLst>
                                      </p:cBhvr>
                                      <p:tavLst>
                                        <p:tav tm="0">
                                          <p:val>
                                            <p:fltVal val="0"/>
                                          </p:val>
                                        </p:tav>
                                        <p:tav tm="100000">
                                          <p:val>
                                            <p:strVal val="#ppt_w"/>
                                          </p:val>
                                        </p:tav>
                                      </p:tavLst>
                                    </p:anim>
                                    <p:anim calcmode="lin" valueType="num">
                                      <p:cBhvr>
                                        <p:cTn id="49" dur="750" fill="hold"/>
                                        <p:tgtEl>
                                          <p:spTgt spid="507"/>
                                        </p:tgtEl>
                                        <p:attrNameLst>
                                          <p:attrName>ppt_h</p:attrName>
                                        </p:attrNameLst>
                                      </p:cBhvr>
                                      <p:tavLst>
                                        <p:tav tm="0">
                                          <p:val>
                                            <p:fltVal val="0"/>
                                          </p:val>
                                        </p:tav>
                                        <p:tav tm="100000">
                                          <p:val>
                                            <p:strVal val="#ppt_h"/>
                                          </p:val>
                                        </p:tav>
                                      </p:tavLst>
                                    </p:anim>
                                  </p:childTnLst>
                                </p:cTn>
                              </p:par>
                            </p:childTnLst>
                          </p:cTn>
                        </p:par>
                        <p:par>
                          <p:cTn id="50" fill="hold">
                            <p:stCondLst>
                              <p:cond delay="1000"/>
                            </p:stCondLst>
                            <p:childTnLst>
                              <p:par>
                                <p:cTn id="51" presetID="3" presetClass="entr" presetSubtype="10" fill="hold" grpId="11" nodeType="afterEffect">
                                  <p:stCondLst>
                                    <p:cond delay="100"/>
                                  </p:stCondLst>
                                  <p:childTnLst>
                                    <p:set>
                                      <p:cBhvr>
                                        <p:cTn id="52" dur="1" fill="hold">
                                          <p:stCondLst>
                                            <p:cond delay="0"/>
                                          </p:stCondLst>
                                        </p:cTn>
                                        <p:tgtEl>
                                          <p:spTgt spid="515"/>
                                        </p:tgtEl>
                                        <p:attrNameLst>
                                          <p:attrName>style.visibility</p:attrName>
                                        </p:attrNameLst>
                                      </p:cBhvr>
                                      <p:to>
                                        <p:strVal val="visible"/>
                                      </p:to>
                                    </p:set>
                                    <p:animEffect transition="in" filter="blinds(horizontal)">
                                      <p:cBhvr>
                                        <p:cTn id="53" dur="500"/>
                                        <p:tgtEl>
                                          <p:spTgt spid="515"/>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12" nodeType="clickEffect">
                                  <p:stCondLst>
                                    <p:cond delay="0"/>
                                  </p:stCondLst>
                                  <p:iterate type="lt">
                                    <p:tmAbs val="0"/>
                                  </p:iterate>
                                  <p:childTnLst>
                                    <p:set>
                                      <p:cBhvr>
                                        <p:cTn id="57" fill="hold"/>
                                        <p:tgtEl>
                                          <p:spTgt spid="518"/>
                                        </p:tgtEl>
                                        <p:attrNameLst>
                                          <p:attrName>style.visibility</p:attrName>
                                        </p:attrNameLst>
                                      </p:cBhvr>
                                      <p:to>
                                        <p:strVal val="visible"/>
                                      </p:to>
                                    </p:set>
                                    <p:anim calcmode="lin" valueType="num">
                                      <p:cBhvr>
                                        <p:cTn id="58" dur="1000" fill="hold"/>
                                        <p:tgtEl>
                                          <p:spTgt spid="518"/>
                                        </p:tgtEl>
                                        <p:attrNameLst>
                                          <p:attrName>ppt_x</p:attrName>
                                        </p:attrNameLst>
                                      </p:cBhvr>
                                      <p:tavLst>
                                        <p:tav tm="0">
                                          <p:val>
                                            <p:strVal val="0-#ppt_w/2"/>
                                          </p:val>
                                        </p:tav>
                                        <p:tav tm="100000">
                                          <p:val>
                                            <p:strVal val="#ppt_x"/>
                                          </p:val>
                                        </p:tav>
                                      </p:tavLst>
                                    </p:anim>
                                    <p:anim calcmode="lin" valueType="num">
                                      <p:cBhvr>
                                        <p:cTn id="59" dur="1000" fill="hold"/>
                                        <p:tgtEl>
                                          <p:spTgt spid="518"/>
                                        </p:tgtEl>
                                        <p:attrNameLst>
                                          <p:attrName>ppt_y</p:attrName>
                                        </p:attrNameLst>
                                      </p:cBhvr>
                                      <p:tavLst>
                                        <p:tav tm="0">
                                          <p:val>
                                            <p:strVal val="#ppt_y"/>
                                          </p:val>
                                        </p:tav>
                                        <p:tav tm="100000">
                                          <p:val>
                                            <p:strVal val="#ppt_y"/>
                                          </p:val>
                                        </p:tav>
                                      </p:tavLst>
                                    </p:anim>
                                  </p:childTnLst>
                                </p:cTn>
                              </p:par>
                              <p:par>
                                <p:cTn id="60" presetID="23" presetClass="entr" presetSubtype="16" fill="hold" grpId="13" nodeType="withEffect">
                                  <p:stCondLst>
                                    <p:cond delay="200"/>
                                  </p:stCondLst>
                                  <p:iterate>
                                    <p:tmAbs val="0"/>
                                  </p:iterate>
                                  <p:childTnLst>
                                    <p:set>
                                      <p:cBhvr>
                                        <p:cTn id="61" fill="hold"/>
                                        <p:tgtEl>
                                          <p:spTgt spid="517"/>
                                        </p:tgtEl>
                                        <p:attrNameLst>
                                          <p:attrName>style.visibility</p:attrName>
                                        </p:attrNameLst>
                                      </p:cBhvr>
                                      <p:to>
                                        <p:strVal val="visible"/>
                                      </p:to>
                                    </p:set>
                                    <p:anim calcmode="lin" valueType="num">
                                      <p:cBhvr>
                                        <p:cTn id="62" dur="750" fill="hold"/>
                                        <p:tgtEl>
                                          <p:spTgt spid="517"/>
                                        </p:tgtEl>
                                        <p:attrNameLst>
                                          <p:attrName>ppt_w</p:attrName>
                                        </p:attrNameLst>
                                      </p:cBhvr>
                                      <p:tavLst>
                                        <p:tav tm="0">
                                          <p:val>
                                            <p:fltVal val="0"/>
                                          </p:val>
                                        </p:tav>
                                        <p:tav tm="100000">
                                          <p:val>
                                            <p:strVal val="#ppt_w"/>
                                          </p:val>
                                        </p:tav>
                                      </p:tavLst>
                                    </p:anim>
                                    <p:anim calcmode="lin" valueType="num">
                                      <p:cBhvr>
                                        <p:cTn id="63" dur="750" fill="hold"/>
                                        <p:tgtEl>
                                          <p:spTgt spid="517"/>
                                        </p:tgtEl>
                                        <p:attrNameLst>
                                          <p:attrName>ppt_h</p:attrName>
                                        </p:attrNameLst>
                                      </p:cBhvr>
                                      <p:tavLst>
                                        <p:tav tm="0">
                                          <p:val>
                                            <p:fltVal val="0"/>
                                          </p:val>
                                        </p:tav>
                                        <p:tav tm="100000">
                                          <p:val>
                                            <p:strVal val="#ppt_h"/>
                                          </p:val>
                                        </p:tav>
                                      </p:tavLst>
                                    </p:anim>
                                  </p:childTnLst>
                                </p:cTn>
                              </p:par>
                            </p:childTnLst>
                          </p:cTn>
                        </p:par>
                        <p:par>
                          <p:cTn id="64" fill="hold">
                            <p:stCondLst>
                              <p:cond delay="1000"/>
                            </p:stCondLst>
                            <p:childTnLst>
                              <p:par>
                                <p:cTn id="65" presetID="3" presetClass="entr" presetSubtype="10" fill="hold" grpId="14" nodeType="afterEffect">
                                  <p:stCondLst>
                                    <p:cond delay="100"/>
                                  </p:stCondLst>
                                  <p:childTnLst>
                                    <p:set>
                                      <p:cBhvr>
                                        <p:cTn id="66" dur="1" fill="hold">
                                          <p:stCondLst>
                                            <p:cond delay="0"/>
                                          </p:stCondLst>
                                        </p:cTn>
                                        <p:tgtEl>
                                          <p:spTgt spid="516"/>
                                        </p:tgtEl>
                                        <p:attrNameLst>
                                          <p:attrName>style.visibility</p:attrName>
                                        </p:attrNameLst>
                                      </p:cBhvr>
                                      <p:to>
                                        <p:strVal val="visible"/>
                                      </p:to>
                                    </p:set>
                                    <p:animEffect transition="in" filter="blinds(horizontal)">
                                      <p:cBhvr>
                                        <p:cTn id="67" dur="500"/>
                                        <p:tgtEl>
                                          <p:spTgt spid="516"/>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grpId="15" nodeType="clickEffect">
                                  <p:stCondLst>
                                    <p:cond delay="0"/>
                                  </p:stCondLst>
                                  <p:iterate type="lt">
                                    <p:tmAbs val="0"/>
                                  </p:iterate>
                                  <p:childTnLst>
                                    <p:set>
                                      <p:cBhvr>
                                        <p:cTn id="71" fill="hold"/>
                                        <p:tgtEl>
                                          <p:spTgt spid="520"/>
                                        </p:tgtEl>
                                        <p:attrNameLst>
                                          <p:attrName>style.visibility</p:attrName>
                                        </p:attrNameLst>
                                      </p:cBhvr>
                                      <p:to>
                                        <p:strVal val="visible"/>
                                      </p:to>
                                    </p:set>
                                    <p:anim calcmode="lin" valueType="num">
                                      <p:cBhvr>
                                        <p:cTn id="72" dur="1000" fill="hold"/>
                                        <p:tgtEl>
                                          <p:spTgt spid="520"/>
                                        </p:tgtEl>
                                        <p:attrNameLst>
                                          <p:attrName>ppt_x</p:attrName>
                                        </p:attrNameLst>
                                      </p:cBhvr>
                                      <p:tavLst>
                                        <p:tav tm="0">
                                          <p:val>
                                            <p:strVal val="0-#ppt_w/2"/>
                                          </p:val>
                                        </p:tav>
                                        <p:tav tm="100000">
                                          <p:val>
                                            <p:strVal val="#ppt_x"/>
                                          </p:val>
                                        </p:tav>
                                      </p:tavLst>
                                    </p:anim>
                                    <p:anim calcmode="lin" valueType="num">
                                      <p:cBhvr>
                                        <p:cTn id="73" dur="1000" fill="hold"/>
                                        <p:tgtEl>
                                          <p:spTgt spid="520"/>
                                        </p:tgtEl>
                                        <p:attrNameLst>
                                          <p:attrName>ppt_y</p:attrName>
                                        </p:attrNameLst>
                                      </p:cBhvr>
                                      <p:tavLst>
                                        <p:tav tm="0">
                                          <p:val>
                                            <p:strVal val="#ppt_y"/>
                                          </p:val>
                                        </p:tav>
                                        <p:tav tm="100000">
                                          <p:val>
                                            <p:strVal val="#ppt_y"/>
                                          </p:val>
                                        </p:tav>
                                      </p:tavLst>
                                    </p:anim>
                                  </p:childTnLst>
                                </p:cTn>
                              </p:par>
                              <p:par>
                                <p:cTn id="74" presetID="23" presetClass="entr" presetSubtype="16" fill="hold" grpId="16" nodeType="withEffect">
                                  <p:stCondLst>
                                    <p:cond delay="200"/>
                                  </p:stCondLst>
                                  <p:iterate>
                                    <p:tmAbs val="0"/>
                                  </p:iterate>
                                  <p:childTnLst>
                                    <p:set>
                                      <p:cBhvr>
                                        <p:cTn id="75" fill="hold"/>
                                        <p:tgtEl>
                                          <p:spTgt spid="519"/>
                                        </p:tgtEl>
                                        <p:attrNameLst>
                                          <p:attrName>style.visibility</p:attrName>
                                        </p:attrNameLst>
                                      </p:cBhvr>
                                      <p:to>
                                        <p:strVal val="visible"/>
                                      </p:to>
                                    </p:set>
                                    <p:anim calcmode="lin" valueType="num">
                                      <p:cBhvr>
                                        <p:cTn id="76" dur="750" fill="hold"/>
                                        <p:tgtEl>
                                          <p:spTgt spid="519"/>
                                        </p:tgtEl>
                                        <p:attrNameLst>
                                          <p:attrName>ppt_w</p:attrName>
                                        </p:attrNameLst>
                                      </p:cBhvr>
                                      <p:tavLst>
                                        <p:tav tm="0">
                                          <p:val>
                                            <p:fltVal val="0"/>
                                          </p:val>
                                        </p:tav>
                                        <p:tav tm="100000">
                                          <p:val>
                                            <p:strVal val="#ppt_w"/>
                                          </p:val>
                                        </p:tav>
                                      </p:tavLst>
                                    </p:anim>
                                    <p:anim calcmode="lin" valueType="num">
                                      <p:cBhvr>
                                        <p:cTn id="77" dur="750" fill="hold"/>
                                        <p:tgtEl>
                                          <p:spTgt spid="519"/>
                                        </p:tgtEl>
                                        <p:attrNameLst>
                                          <p:attrName>ppt_h</p:attrName>
                                        </p:attrNameLst>
                                      </p:cBhvr>
                                      <p:tavLst>
                                        <p:tav tm="0">
                                          <p:val>
                                            <p:fltVal val="0"/>
                                          </p:val>
                                        </p:tav>
                                        <p:tav tm="100000">
                                          <p:val>
                                            <p:strVal val="#ppt_h"/>
                                          </p:val>
                                        </p:tav>
                                      </p:tavLst>
                                    </p:anim>
                                  </p:childTnLst>
                                </p:cTn>
                              </p:par>
                            </p:childTnLst>
                          </p:cTn>
                        </p:par>
                        <p:par>
                          <p:cTn id="78" fill="hold">
                            <p:stCondLst>
                              <p:cond delay="1000"/>
                            </p:stCondLst>
                            <p:childTnLst>
                              <p:par>
                                <p:cTn id="79" presetID="3" presetClass="entr" presetSubtype="10" fill="hold" grpId="17" nodeType="afterEffect">
                                  <p:stCondLst>
                                    <p:cond delay="100"/>
                                  </p:stCondLst>
                                  <p:childTnLst>
                                    <p:set>
                                      <p:cBhvr>
                                        <p:cTn id="80" dur="1" fill="hold">
                                          <p:stCondLst>
                                            <p:cond delay="0"/>
                                          </p:stCondLst>
                                        </p:cTn>
                                        <p:tgtEl>
                                          <p:spTgt spid="521"/>
                                        </p:tgtEl>
                                        <p:attrNameLst>
                                          <p:attrName>style.visibility</p:attrName>
                                        </p:attrNameLst>
                                      </p:cBhvr>
                                      <p:to>
                                        <p:strVal val="visible"/>
                                      </p:to>
                                    </p:set>
                                    <p:animEffect transition="in" filter="blinds(horizontal)">
                                      <p:cBhvr>
                                        <p:cTn id="81" dur="500"/>
                                        <p:tgtEl>
                                          <p:spTgt spid="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1" animBg="1" advAuto="0"/>
      <p:bldP spid="506" grpId="8" animBg="1" advAuto="0"/>
      <p:bldP spid="507" grpId="10" animBg="1" advAuto="0"/>
      <p:bldP spid="508" grpId="7" animBg="1" advAuto="0"/>
      <p:bldP spid="509" grpId="2" animBg="1" advAuto="0"/>
      <p:bldP spid="510" grpId="3" animBg="1" advAuto="0"/>
      <p:bldP spid="511" grpId="5" animBg="1" advAuto="0"/>
      <p:bldP spid="512" grpId="4" animBg="1" advAuto="0"/>
      <p:bldP spid="513" grpId="6" animBg="1" advAuto="0"/>
      <p:bldP spid="514" grpId="9" animBg="1" advAuto="0"/>
      <p:bldP spid="515" grpId="11" animBg="1" advAuto="0"/>
      <p:bldP spid="516" grpId="14" animBg="1" advAuto="0"/>
      <p:bldP spid="517" grpId="13" animBg="1" advAuto="0"/>
      <p:bldP spid="518" grpId="12" animBg="1" advAuto="0"/>
      <p:bldP spid="519" grpId="16" animBg="1" advAuto="0"/>
      <p:bldP spid="520" grpId="15" animBg="1" advAuto="0"/>
      <p:bldP spid="521" grpId="17"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Numéro de diapositive"/>
          <p:cNvSpPr txBox="1">
            <a:spLocks noGrp="1"/>
          </p:cNvSpPr>
          <p:nvPr>
            <p:ph type="sldNum" sz="quarter" idx="2"/>
          </p:nvPr>
        </p:nvSpPr>
        <p:spPr>
          <a:xfrm>
            <a:off x="5955455" y="6462349"/>
            <a:ext cx="281100" cy="292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sz="1900"/>
            </a:lvl1pPr>
          </a:lstStyle>
          <a:p>
            <a:fld id="{86CB4B4D-7CA3-9044-876B-883B54F8677D}" type="slidenum">
              <a:rPr/>
              <a:t>18</a:t>
            </a:fld>
            <a:endParaRPr/>
          </a:p>
        </p:txBody>
      </p:sp>
      <p:grpSp>
        <p:nvGrpSpPr>
          <p:cNvPr id="649" name="Diagramme 2"/>
          <p:cNvGrpSpPr/>
          <p:nvPr/>
        </p:nvGrpSpPr>
        <p:grpSpPr>
          <a:xfrm>
            <a:off x="5357" y="0"/>
            <a:ext cx="12181283" cy="768628"/>
            <a:chOff x="0" y="0"/>
            <a:chExt cx="12181282" cy="768626"/>
          </a:xfrm>
        </p:grpSpPr>
        <p:grpSp>
          <p:nvGrpSpPr>
            <p:cNvPr id="642" name="Grouper"/>
            <p:cNvGrpSpPr/>
            <p:nvPr/>
          </p:nvGrpSpPr>
          <p:grpSpPr>
            <a:xfrm>
              <a:off x="0" y="0"/>
              <a:ext cx="4685108" cy="768627"/>
              <a:chOff x="0" y="0"/>
              <a:chExt cx="4685107" cy="768626"/>
            </a:xfrm>
          </p:grpSpPr>
          <p:sp>
            <p:nvSpPr>
              <p:cNvPr id="640" name="Figure"/>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641" name="Diagrammes de cas d’utilisation"/>
              <p:cNvSpPr txBox="1"/>
              <p:nvPr/>
            </p:nvSpPr>
            <p:spPr>
              <a:xfrm>
                <a:off x="72009" y="214260"/>
                <a:ext cx="4003925" cy="3401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lnSpc>
                    <a:spcPct val="90000"/>
                  </a:lnSpc>
                  <a:spcBef>
                    <a:spcPts val="700"/>
                  </a:spcBef>
                  <a:defRPr sz="1900" b="1">
                    <a:solidFill>
                      <a:srgbClr val="FFFFFF"/>
                    </a:solidFill>
                  </a:defRPr>
                </a:lvl1pPr>
              </a:lstStyle>
              <a:p>
                <a:r>
                  <a:t>Diagrammes de cas d’utilisation</a:t>
                </a:r>
              </a:p>
            </p:txBody>
          </p:sp>
        </p:grpSp>
        <p:grpSp>
          <p:nvGrpSpPr>
            <p:cNvPr id="645" name="Grouper"/>
            <p:cNvGrpSpPr/>
            <p:nvPr/>
          </p:nvGrpSpPr>
          <p:grpSpPr>
            <a:xfrm>
              <a:off x="3748087" y="0"/>
              <a:ext cx="4685109" cy="768627"/>
              <a:chOff x="0" y="0"/>
              <a:chExt cx="4685107" cy="768626"/>
            </a:xfrm>
          </p:grpSpPr>
          <p:sp>
            <p:nvSpPr>
              <p:cNvPr id="643" name="Chevron"/>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644" name="Diagrammes de séquence"/>
              <p:cNvSpPr txBox="1"/>
              <p:nvPr/>
            </p:nvSpPr>
            <p:spPr>
              <a:xfrm>
                <a:off x="432318" y="214260"/>
                <a:ext cx="3675682" cy="3401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lnSpc>
                    <a:spcPct val="90000"/>
                  </a:lnSpc>
                  <a:spcBef>
                    <a:spcPts val="700"/>
                  </a:spcBef>
                  <a:defRPr sz="1900"/>
                </a:lvl1pPr>
              </a:lstStyle>
              <a:p>
                <a:r>
                  <a:t>Diagrammes de séquence</a:t>
                </a:r>
              </a:p>
            </p:txBody>
          </p:sp>
        </p:grpSp>
        <p:grpSp>
          <p:nvGrpSpPr>
            <p:cNvPr id="648" name="Grouper"/>
            <p:cNvGrpSpPr/>
            <p:nvPr/>
          </p:nvGrpSpPr>
          <p:grpSpPr>
            <a:xfrm>
              <a:off x="7496175" y="0"/>
              <a:ext cx="4685108" cy="768627"/>
              <a:chOff x="0" y="0"/>
              <a:chExt cx="4685107" cy="768626"/>
            </a:xfrm>
          </p:grpSpPr>
          <p:sp>
            <p:nvSpPr>
              <p:cNvPr id="646" name="Chevron"/>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647" name="Diagramme de classe"/>
              <p:cNvSpPr txBox="1"/>
              <p:nvPr/>
            </p:nvSpPr>
            <p:spPr>
              <a:xfrm>
                <a:off x="432318" y="214260"/>
                <a:ext cx="3868477" cy="3401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lnSpc>
                    <a:spcPct val="90000"/>
                  </a:lnSpc>
                  <a:spcBef>
                    <a:spcPts val="700"/>
                  </a:spcBef>
                  <a:defRPr sz="1900"/>
                </a:lvl1pPr>
              </a:lstStyle>
              <a:p>
                <a:r>
                  <a:t>Diagramme de classe</a:t>
                </a:r>
              </a:p>
            </p:txBody>
          </p:sp>
        </p:grpSp>
      </p:grpSp>
      <p:pic>
        <p:nvPicPr>
          <p:cNvPr id="3" name="Picture 2" descr="A diagram of a diagram&#10;&#10;Description automatically generated">
            <a:extLst>
              <a:ext uri="{FF2B5EF4-FFF2-40B4-BE49-F238E27FC236}">
                <a16:creationId xmlns:a16="http://schemas.microsoft.com/office/drawing/2014/main" id="{AD7AD64D-6ACF-44BB-8E58-4DF7937EE49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91" b="1512"/>
          <a:stretch/>
        </p:blipFill>
        <p:spPr>
          <a:xfrm>
            <a:off x="2276092" y="868102"/>
            <a:ext cx="7683035" cy="5676068"/>
          </a:xfrm>
          <a:prstGeom prst="rect">
            <a:avLst/>
          </a:prstGeom>
        </p:spPr>
      </p:pic>
    </p:spTree>
  </p:cSld>
  <p:clrMapOvr>
    <a:masterClrMapping/>
  </p:clrMapOvr>
  <p:transition spd="slow">
    <p:cover/>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grpSp>
        <p:nvGrpSpPr>
          <p:cNvPr id="682" name="Diagramme 12"/>
          <p:cNvGrpSpPr/>
          <p:nvPr/>
        </p:nvGrpSpPr>
        <p:grpSpPr>
          <a:xfrm>
            <a:off x="-1" y="-14290"/>
            <a:ext cx="12186640" cy="768627"/>
            <a:chOff x="0" y="0"/>
            <a:chExt cx="12186639" cy="768626"/>
          </a:xfrm>
        </p:grpSpPr>
        <p:grpSp>
          <p:nvGrpSpPr>
            <p:cNvPr id="675" name="Grouper"/>
            <p:cNvGrpSpPr/>
            <p:nvPr/>
          </p:nvGrpSpPr>
          <p:grpSpPr>
            <a:xfrm>
              <a:off x="0" y="0"/>
              <a:ext cx="4685108" cy="768627"/>
              <a:chOff x="0" y="0"/>
              <a:chExt cx="4685107" cy="768626"/>
            </a:xfrm>
          </p:grpSpPr>
          <p:sp>
            <p:nvSpPr>
              <p:cNvPr id="673" name="Figure"/>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674" name="Diagrammes de cas d’utilisation"/>
              <p:cNvSpPr txBox="1"/>
              <p:nvPr/>
            </p:nvSpPr>
            <p:spPr>
              <a:xfrm>
                <a:off x="72009" y="214260"/>
                <a:ext cx="4090182" cy="3401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lnSpc>
                    <a:spcPct val="90000"/>
                  </a:lnSpc>
                  <a:spcBef>
                    <a:spcPts val="700"/>
                  </a:spcBef>
                  <a:defRPr sz="1900"/>
                </a:lvl1pPr>
              </a:lstStyle>
              <a:p>
                <a:r>
                  <a:t>Diagrammes de cas d’utilisation</a:t>
                </a:r>
              </a:p>
            </p:txBody>
          </p:sp>
        </p:grpSp>
        <p:grpSp>
          <p:nvGrpSpPr>
            <p:cNvPr id="678" name="Grouper"/>
            <p:cNvGrpSpPr/>
            <p:nvPr/>
          </p:nvGrpSpPr>
          <p:grpSpPr>
            <a:xfrm>
              <a:off x="3832959" y="0"/>
              <a:ext cx="4685109" cy="768627"/>
              <a:chOff x="0" y="0"/>
              <a:chExt cx="4685107" cy="768626"/>
            </a:xfrm>
          </p:grpSpPr>
          <p:sp>
            <p:nvSpPr>
              <p:cNvPr id="676" name="Chevron"/>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677" name="Diagrammes de séquence"/>
              <p:cNvSpPr txBox="1"/>
              <p:nvPr/>
            </p:nvSpPr>
            <p:spPr>
              <a:xfrm>
                <a:off x="432318" y="207909"/>
                <a:ext cx="3572391" cy="3528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lnSpc>
                    <a:spcPct val="90000"/>
                  </a:lnSpc>
                  <a:spcBef>
                    <a:spcPts val="700"/>
                  </a:spcBef>
                  <a:defRPr sz="2000" b="1">
                    <a:solidFill>
                      <a:srgbClr val="FFFFFF"/>
                    </a:solidFill>
                  </a:defRPr>
                </a:lvl1pPr>
              </a:lstStyle>
              <a:p>
                <a:r>
                  <a:t>Diagrammes de séquence</a:t>
                </a:r>
              </a:p>
            </p:txBody>
          </p:sp>
        </p:grpSp>
        <p:grpSp>
          <p:nvGrpSpPr>
            <p:cNvPr id="681" name="Grouper"/>
            <p:cNvGrpSpPr/>
            <p:nvPr/>
          </p:nvGrpSpPr>
          <p:grpSpPr>
            <a:xfrm>
              <a:off x="7501532" y="0"/>
              <a:ext cx="4685108" cy="768627"/>
              <a:chOff x="0" y="0"/>
              <a:chExt cx="4685107" cy="768626"/>
            </a:xfrm>
          </p:grpSpPr>
          <p:sp>
            <p:nvSpPr>
              <p:cNvPr id="679" name="Chevron"/>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680" name="Diagramme de classe"/>
              <p:cNvSpPr txBox="1"/>
              <p:nvPr/>
            </p:nvSpPr>
            <p:spPr>
              <a:xfrm>
                <a:off x="432318" y="214260"/>
                <a:ext cx="3868477" cy="3401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lnSpc>
                    <a:spcPct val="90000"/>
                  </a:lnSpc>
                  <a:spcBef>
                    <a:spcPts val="700"/>
                  </a:spcBef>
                  <a:defRPr sz="1900"/>
                </a:lvl1pPr>
              </a:lstStyle>
              <a:p>
                <a:r>
                  <a:t>Diagramme de classe</a:t>
                </a:r>
              </a:p>
            </p:txBody>
          </p:sp>
        </p:grpSp>
      </p:grpSp>
      <p:sp>
        <p:nvSpPr>
          <p:cNvPr id="683" name="TextBox 1"/>
          <p:cNvSpPr txBox="1"/>
          <p:nvPr/>
        </p:nvSpPr>
        <p:spPr>
          <a:xfrm>
            <a:off x="2698063" y="6416347"/>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dirty="0" err="1"/>
              <a:t>Diagramme</a:t>
            </a:r>
            <a:r>
              <a:rPr dirty="0"/>
              <a:t> de </a:t>
            </a:r>
            <a:r>
              <a:rPr dirty="0" err="1"/>
              <a:t>séquence</a:t>
            </a:r>
            <a:r>
              <a:rPr dirty="0"/>
              <a:t>: </a:t>
            </a:r>
            <a:r>
              <a:rPr lang="fr-FR" dirty="0"/>
              <a:t>Consultation des cartes</a:t>
            </a:r>
            <a:endParaRPr dirty="0"/>
          </a:p>
        </p:txBody>
      </p:sp>
      <p:sp>
        <p:nvSpPr>
          <p:cNvPr id="684" name="Numéro de diapositive"/>
          <p:cNvSpPr txBox="1">
            <a:spLocks noGrp="1"/>
          </p:cNvSpPr>
          <p:nvPr>
            <p:ph type="sldNum" sz="quarter" idx="2"/>
          </p:nvPr>
        </p:nvSpPr>
        <p:spPr>
          <a:xfrm>
            <a:off x="11687845" y="6431436"/>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19</a:t>
            </a:fld>
            <a:endParaRPr/>
          </a:p>
        </p:txBody>
      </p:sp>
      <p:pic>
        <p:nvPicPr>
          <p:cNvPr id="4" name="Picture 3" descr="A screenshot of a computer&#10;&#10;Description automatically generated">
            <a:extLst>
              <a:ext uri="{FF2B5EF4-FFF2-40B4-BE49-F238E27FC236}">
                <a16:creationId xmlns:a16="http://schemas.microsoft.com/office/drawing/2014/main" id="{D675239F-BD43-45FD-88FE-714C6CB05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011" y="962249"/>
            <a:ext cx="10016596" cy="5425910"/>
          </a:xfrm>
          <a:prstGeom prst="rect">
            <a:avLst/>
          </a:prstGeom>
        </p:spPr>
      </p:pic>
    </p:spTree>
    <p:extLst>
      <p:ext uri="{BB962C8B-B14F-4D97-AF65-F5344CB8AC3E}">
        <p14:creationId xmlns:p14="http://schemas.microsoft.com/office/powerpoint/2010/main" val="640271595"/>
      </p:ext>
    </p:extLst>
  </p:cSld>
  <p:clrMapOvr>
    <a:masterClrMapping/>
  </p:clrMapOvr>
  <p:transition spd="slow">
    <p:cove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683"/>
                                        </p:tgtEl>
                                        <p:attrNameLst>
                                          <p:attrName>style.visibility</p:attrName>
                                        </p:attrNameLst>
                                      </p:cBhvr>
                                      <p:to>
                                        <p:strVal val="visible"/>
                                      </p:to>
                                    </p:set>
                                    <p:animEffect transition="in" filter="wipe(down)">
                                      <p:cBhvr>
                                        <p:cTn id="7" dur="500"/>
                                        <p:tgtEl>
                                          <p:spTgt spid="683"/>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ZoneTexte 7"/>
          <p:cNvSpPr/>
          <p:nvPr/>
        </p:nvSpPr>
        <p:spPr>
          <a:xfrm>
            <a:off x="0" y="0"/>
            <a:ext cx="1285461" cy="6858000"/>
          </a:xfrm>
          <a:prstGeom prst="rect">
            <a:avLst/>
          </a:prstGeom>
          <a:solidFill>
            <a:srgbClr val="E9041E"/>
          </a:solidFill>
          <a:ln w="12700">
            <a:miter lim="400000"/>
          </a:ln>
        </p:spPr>
        <p:txBody>
          <a:bodyPr lIns="0" tIns="0" rIns="0" bIns="0"/>
          <a:lstStyle/>
          <a:p>
            <a:pPr>
              <a:defRPr sz="900">
                <a:latin typeface="Arial"/>
                <a:ea typeface="Arial"/>
                <a:cs typeface="Arial"/>
                <a:sym typeface="Arial"/>
              </a:defRPr>
            </a:pPr>
            <a:endParaRPr/>
          </a:p>
        </p:txBody>
      </p:sp>
      <p:sp>
        <p:nvSpPr>
          <p:cNvPr id="315" name="ZoneTexte 1"/>
          <p:cNvSpPr txBox="1"/>
          <p:nvPr/>
        </p:nvSpPr>
        <p:spPr>
          <a:xfrm>
            <a:off x="1285461" y="279702"/>
            <a:ext cx="3395781" cy="58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spAutoFit/>
          </a:bodyPr>
          <a:lstStyle>
            <a:lvl1pPr algn="ctr">
              <a:defRPr sz="3300">
                <a:latin typeface="Montserrat ExtraBold"/>
                <a:ea typeface="Montserrat ExtraBold"/>
                <a:cs typeface="Montserrat ExtraBold"/>
                <a:sym typeface="Montserrat ExtraBold"/>
              </a:defRPr>
            </a:lvl1pPr>
          </a:lstStyle>
          <a:p>
            <a:r>
              <a:rPr dirty="0"/>
              <a:t>Introduction</a:t>
            </a:r>
          </a:p>
        </p:txBody>
      </p:sp>
      <p:sp>
        <p:nvSpPr>
          <p:cNvPr id="320" name="Numéro de diapositive"/>
          <p:cNvSpPr txBox="1">
            <a:spLocks noGrp="1"/>
          </p:cNvSpPr>
          <p:nvPr>
            <p:ph type="sldNum" sz="quarter" idx="2"/>
          </p:nvPr>
        </p:nvSpPr>
        <p:spPr>
          <a:xfrm>
            <a:off x="6503338" y="6256739"/>
            <a:ext cx="2383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2</a:t>
            </a:fld>
            <a:endParaRPr/>
          </a:p>
        </p:txBody>
      </p:sp>
      <p:sp>
        <p:nvSpPr>
          <p:cNvPr id="10" name="Freeform 5">
            <a:extLst>
              <a:ext uri="{FF2B5EF4-FFF2-40B4-BE49-F238E27FC236}">
                <a16:creationId xmlns:a16="http://schemas.microsoft.com/office/drawing/2014/main" id="{752C1BA4-5A80-41E7-A6FF-9AE738390B04}"/>
              </a:ext>
            </a:extLst>
          </p:cNvPr>
          <p:cNvSpPr>
            <a:spLocks/>
          </p:cNvSpPr>
          <p:nvPr/>
        </p:nvSpPr>
        <p:spPr bwMode="auto">
          <a:xfrm>
            <a:off x="2370298" y="2677235"/>
            <a:ext cx="9460915" cy="2957513"/>
          </a:xfrm>
          <a:custGeom>
            <a:avLst/>
            <a:gdLst>
              <a:gd name="T0" fmla="*/ 2147483646 w 1735"/>
              <a:gd name="T1" fmla="*/ 2147483646 h 784"/>
              <a:gd name="T2" fmla="*/ 2147483646 w 1735"/>
              <a:gd name="T3" fmla="*/ 2147483646 h 784"/>
              <a:gd name="T4" fmla="*/ 2147483646 w 1735"/>
              <a:gd name="T5" fmla="*/ 2147483646 h 784"/>
              <a:gd name="T6" fmla="*/ 2147483646 w 1735"/>
              <a:gd name="T7" fmla="*/ 2147483646 h 784"/>
              <a:gd name="T8" fmla="*/ 2147483646 w 1735"/>
              <a:gd name="T9" fmla="*/ 2147483646 h 784"/>
              <a:gd name="T10" fmla="*/ 2147483646 w 1735"/>
              <a:gd name="T11" fmla="*/ 2147483646 h 784"/>
              <a:gd name="T12" fmla="*/ 2147483646 w 1735"/>
              <a:gd name="T13" fmla="*/ 2147483646 h 784"/>
              <a:gd name="T14" fmla="*/ 2147483646 w 1735"/>
              <a:gd name="T15" fmla="*/ 2147483646 h 784"/>
              <a:gd name="T16" fmla="*/ 2147483646 w 1735"/>
              <a:gd name="T17" fmla="*/ 2147483646 h 784"/>
              <a:gd name="T18" fmla="*/ 2147483646 w 1735"/>
              <a:gd name="T19" fmla="*/ 2147483646 h 784"/>
              <a:gd name="T20" fmla="*/ 0 w 1735"/>
              <a:gd name="T21" fmla="*/ 0 h 784"/>
              <a:gd name="T22" fmla="*/ 2147483646 w 1735"/>
              <a:gd name="T23" fmla="*/ 2147483646 h 784"/>
              <a:gd name="T24" fmla="*/ 2147483646 w 1735"/>
              <a:gd name="T25" fmla="*/ 2147483646 h 784"/>
              <a:gd name="T26" fmla="*/ 2147483646 w 1735"/>
              <a:gd name="T27" fmla="*/ 2147483646 h 784"/>
              <a:gd name="T28" fmla="*/ 2147483646 w 1735"/>
              <a:gd name="T29" fmla="*/ 2147483646 h 784"/>
              <a:gd name="T30" fmla="*/ 2147483646 w 1735"/>
              <a:gd name="T31" fmla="*/ 2147483646 h 78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5"/>
              <a:gd name="T49" fmla="*/ 0 h 784"/>
              <a:gd name="T50" fmla="*/ 1735 w 1735"/>
              <a:gd name="T51" fmla="*/ 784 h 78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5" h="784">
                <a:moveTo>
                  <a:pt x="1548" y="674"/>
                </a:moveTo>
                <a:cubicBezTo>
                  <a:pt x="1577" y="645"/>
                  <a:pt x="1577" y="645"/>
                  <a:pt x="1577" y="645"/>
                </a:cubicBezTo>
                <a:cubicBezTo>
                  <a:pt x="1735" y="724"/>
                  <a:pt x="1735" y="724"/>
                  <a:pt x="1735" y="724"/>
                </a:cubicBezTo>
                <a:cubicBezTo>
                  <a:pt x="1437" y="784"/>
                  <a:pt x="1437" y="784"/>
                  <a:pt x="1437" y="784"/>
                </a:cubicBezTo>
                <a:cubicBezTo>
                  <a:pt x="1474" y="748"/>
                  <a:pt x="1474" y="748"/>
                  <a:pt x="1474" y="748"/>
                </a:cubicBezTo>
                <a:cubicBezTo>
                  <a:pt x="1425" y="747"/>
                  <a:pt x="1376" y="745"/>
                  <a:pt x="1328" y="742"/>
                </a:cubicBezTo>
                <a:cubicBezTo>
                  <a:pt x="1190" y="733"/>
                  <a:pt x="1058" y="716"/>
                  <a:pt x="930" y="692"/>
                </a:cubicBezTo>
                <a:cubicBezTo>
                  <a:pt x="698" y="635"/>
                  <a:pt x="578" y="571"/>
                  <a:pt x="571" y="498"/>
                </a:cubicBezTo>
                <a:cubicBezTo>
                  <a:pt x="562" y="453"/>
                  <a:pt x="606" y="407"/>
                  <a:pt x="702" y="361"/>
                </a:cubicBezTo>
                <a:cubicBezTo>
                  <a:pt x="824" y="313"/>
                  <a:pt x="906" y="271"/>
                  <a:pt x="948" y="236"/>
                </a:cubicBezTo>
                <a:cubicBezTo>
                  <a:pt x="1053" y="130"/>
                  <a:pt x="737" y="51"/>
                  <a:pt x="0" y="0"/>
                </a:cubicBezTo>
                <a:cubicBezTo>
                  <a:pt x="754" y="31"/>
                  <a:pt x="1085" y="112"/>
                  <a:pt x="993" y="243"/>
                </a:cubicBezTo>
                <a:cubicBezTo>
                  <a:pt x="968" y="274"/>
                  <a:pt x="896" y="312"/>
                  <a:pt x="777" y="359"/>
                </a:cubicBezTo>
                <a:cubicBezTo>
                  <a:pt x="664" y="409"/>
                  <a:pt x="631" y="463"/>
                  <a:pt x="678" y="520"/>
                </a:cubicBezTo>
                <a:cubicBezTo>
                  <a:pt x="761" y="606"/>
                  <a:pt x="977" y="656"/>
                  <a:pt x="1328" y="670"/>
                </a:cubicBezTo>
                <a:cubicBezTo>
                  <a:pt x="1396" y="673"/>
                  <a:pt x="1470" y="674"/>
                  <a:pt x="1548" y="674"/>
                </a:cubicBezTo>
                <a:close/>
              </a:path>
            </a:pathLst>
          </a:custGeom>
          <a:solidFill>
            <a:srgbClr val="C1C7D0"/>
          </a:solidFill>
          <a:ln>
            <a:noFill/>
          </a:ln>
          <a:extLst>
            <a:ext uri="{91240B29-F687-4F45-9708-019B960494DF}">
              <a14:hiddenLine xmlns:a14="http://schemas.microsoft.com/office/drawing/2010/main" w="9525">
                <a:solidFill>
                  <a:srgbClr val="000000"/>
                </a:solidFill>
                <a:round/>
                <a:headEnd/>
                <a:tailEnd/>
              </a14:hiddenLine>
            </a:ext>
          </a:extLst>
        </p:spPr>
        <p:txBody>
          <a:bodyPr lIns="121682" tIns="60841" rIns="121682" bIns="60841"/>
          <a:lstStyle/>
          <a:p>
            <a:endParaRPr lang="zh-CN" altLang="en-US" dirty="0"/>
          </a:p>
        </p:txBody>
      </p:sp>
      <p:pic>
        <p:nvPicPr>
          <p:cNvPr id="11" name="Image 20">
            <a:extLst>
              <a:ext uri="{FF2B5EF4-FFF2-40B4-BE49-F238E27FC236}">
                <a16:creationId xmlns:a16="http://schemas.microsoft.com/office/drawing/2014/main" id="{33454E44-7B2E-4995-B5F2-C6B11C3929D9}"/>
              </a:ext>
            </a:extLst>
          </p:cNvPr>
          <p:cNvPicPr>
            <a:picLocks noChangeAspect="1"/>
          </p:cNvPicPr>
          <p:nvPr/>
        </p:nvPicPr>
        <p:blipFill>
          <a:blip r:embed="rId3"/>
          <a:stretch>
            <a:fillRect/>
          </a:stretch>
        </p:blipFill>
        <p:spPr>
          <a:xfrm>
            <a:off x="5987138" y="2228770"/>
            <a:ext cx="685657" cy="693979"/>
          </a:xfrm>
          <a:prstGeom prst="rect">
            <a:avLst/>
          </a:prstGeom>
        </p:spPr>
      </p:pic>
      <p:pic>
        <p:nvPicPr>
          <p:cNvPr id="12" name="Image 21">
            <a:extLst>
              <a:ext uri="{FF2B5EF4-FFF2-40B4-BE49-F238E27FC236}">
                <a16:creationId xmlns:a16="http://schemas.microsoft.com/office/drawing/2014/main" id="{2C1845D6-4371-4888-B036-356B7E00B163}"/>
              </a:ext>
            </a:extLst>
          </p:cNvPr>
          <p:cNvPicPr>
            <a:picLocks noChangeAspect="1"/>
          </p:cNvPicPr>
          <p:nvPr/>
        </p:nvPicPr>
        <p:blipFill>
          <a:blip r:embed="rId4"/>
          <a:stretch>
            <a:fillRect/>
          </a:stretch>
        </p:blipFill>
        <p:spPr>
          <a:xfrm>
            <a:off x="6579259" y="2528959"/>
            <a:ext cx="522202" cy="546924"/>
          </a:xfrm>
          <a:prstGeom prst="rect">
            <a:avLst/>
          </a:prstGeom>
        </p:spPr>
      </p:pic>
      <p:pic>
        <p:nvPicPr>
          <p:cNvPr id="13" name="Image 28">
            <a:extLst>
              <a:ext uri="{FF2B5EF4-FFF2-40B4-BE49-F238E27FC236}">
                <a16:creationId xmlns:a16="http://schemas.microsoft.com/office/drawing/2014/main" id="{CED3A9D5-991A-41ED-93A9-45EFE85B1DF4}"/>
              </a:ext>
            </a:extLst>
          </p:cNvPr>
          <p:cNvPicPr>
            <a:picLocks noChangeAspect="1"/>
          </p:cNvPicPr>
          <p:nvPr/>
        </p:nvPicPr>
        <p:blipFill>
          <a:blip r:embed="rId5"/>
          <a:stretch>
            <a:fillRect/>
          </a:stretch>
        </p:blipFill>
        <p:spPr>
          <a:xfrm>
            <a:off x="6497531" y="3013069"/>
            <a:ext cx="685657" cy="682548"/>
          </a:xfrm>
          <a:prstGeom prst="rect">
            <a:avLst/>
          </a:prstGeom>
        </p:spPr>
      </p:pic>
      <p:pic>
        <p:nvPicPr>
          <p:cNvPr id="14" name="Image 29">
            <a:extLst>
              <a:ext uri="{FF2B5EF4-FFF2-40B4-BE49-F238E27FC236}">
                <a16:creationId xmlns:a16="http://schemas.microsoft.com/office/drawing/2014/main" id="{9F49885E-BBC7-40ED-BC3B-A36518768F74}"/>
              </a:ext>
            </a:extLst>
          </p:cNvPr>
          <p:cNvPicPr>
            <a:picLocks noChangeAspect="1"/>
          </p:cNvPicPr>
          <p:nvPr/>
        </p:nvPicPr>
        <p:blipFill>
          <a:blip r:embed="rId6"/>
          <a:stretch>
            <a:fillRect/>
          </a:stretch>
        </p:blipFill>
        <p:spPr>
          <a:xfrm>
            <a:off x="7070685" y="2889833"/>
            <a:ext cx="461769" cy="477228"/>
          </a:xfrm>
          <a:prstGeom prst="rect">
            <a:avLst/>
          </a:prstGeom>
        </p:spPr>
      </p:pic>
      <p:pic>
        <p:nvPicPr>
          <p:cNvPr id="15" name="Image 30">
            <a:extLst>
              <a:ext uri="{FF2B5EF4-FFF2-40B4-BE49-F238E27FC236}">
                <a16:creationId xmlns:a16="http://schemas.microsoft.com/office/drawing/2014/main" id="{C98CE6F8-AF63-4800-A888-3F301D42CDEF}"/>
              </a:ext>
            </a:extLst>
          </p:cNvPr>
          <p:cNvPicPr>
            <a:picLocks noChangeAspect="1"/>
          </p:cNvPicPr>
          <p:nvPr/>
        </p:nvPicPr>
        <p:blipFill>
          <a:blip r:embed="rId7"/>
          <a:stretch>
            <a:fillRect/>
          </a:stretch>
        </p:blipFill>
        <p:spPr>
          <a:xfrm>
            <a:off x="7118131" y="2272475"/>
            <a:ext cx="657671" cy="688097"/>
          </a:xfrm>
          <a:prstGeom prst="rect">
            <a:avLst/>
          </a:prstGeom>
        </p:spPr>
      </p:pic>
      <p:pic>
        <p:nvPicPr>
          <p:cNvPr id="16" name="Image 39">
            <a:extLst>
              <a:ext uri="{FF2B5EF4-FFF2-40B4-BE49-F238E27FC236}">
                <a16:creationId xmlns:a16="http://schemas.microsoft.com/office/drawing/2014/main" id="{E0F7412F-86DF-459C-BF73-7F0D706EFC2D}"/>
              </a:ext>
            </a:extLst>
          </p:cNvPr>
          <p:cNvPicPr>
            <a:picLocks noChangeAspect="1"/>
          </p:cNvPicPr>
          <p:nvPr/>
        </p:nvPicPr>
        <p:blipFill>
          <a:blip r:embed="rId8"/>
          <a:stretch>
            <a:fillRect/>
          </a:stretch>
        </p:blipFill>
        <p:spPr>
          <a:xfrm>
            <a:off x="7435985" y="3063249"/>
            <a:ext cx="550392" cy="560465"/>
          </a:xfrm>
          <a:prstGeom prst="rect">
            <a:avLst/>
          </a:prstGeom>
        </p:spPr>
      </p:pic>
      <p:pic>
        <p:nvPicPr>
          <p:cNvPr id="17" name="Image 40">
            <a:extLst>
              <a:ext uri="{FF2B5EF4-FFF2-40B4-BE49-F238E27FC236}">
                <a16:creationId xmlns:a16="http://schemas.microsoft.com/office/drawing/2014/main" id="{488CB047-DC35-4817-9662-47D0391DE8C8}"/>
              </a:ext>
            </a:extLst>
          </p:cNvPr>
          <p:cNvPicPr>
            <a:picLocks noChangeAspect="1"/>
          </p:cNvPicPr>
          <p:nvPr/>
        </p:nvPicPr>
        <p:blipFill>
          <a:blip r:embed="rId9"/>
          <a:stretch>
            <a:fillRect/>
          </a:stretch>
        </p:blipFill>
        <p:spPr>
          <a:xfrm>
            <a:off x="7810228" y="2616523"/>
            <a:ext cx="662336" cy="676998"/>
          </a:xfrm>
          <a:prstGeom prst="rect">
            <a:avLst/>
          </a:prstGeom>
        </p:spPr>
      </p:pic>
      <p:grpSp>
        <p:nvGrpSpPr>
          <p:cNvPr id="18" name="Groupe 41">
            <a:extLst>
              <a:ext uri="{FF2B5EF4-FFF2-40B4-BE49-F238E27FC236}">
                <a16:creationId xmlns:a16="http://schemas.microsoft.com/office/drawing/2014/main" id="{7C618AFA-D284-4707-9B33-EF2BFE5D31A9}"/>
              </a:ext>
            </a:extLst>
          </p:cNvPr>
          <p:cNvGrpSpPr/>
          <p:nvPr/>
        </p:nvGrpSpPr>
        <p:grpSpPr>
          <a:xfrm>
            <a:off x="7309621" y="2488763"/>
            <a:ext cx="274689" cy="285752"/>
            <a:chOff x="5234893" y="3167064"/>
            <a:chExt cx="526981" cy="547688"/>
          </a:xfrm>
        </p:grpSpPr>
        <p:sp>
          <p:nvSpPr>
            <p:cNvPr id="19" name="Freeform 61">
              <a:extLst>
                <a:ext uri="{FF2B5EF4-FFF2-40B4-BE49-F238E27FC236}">
                  <a16:creationId xmlns:a16="http://schemas.microsoft.com/office/drawing/2014/main" id="{D3FE229F-4A21-4613-9135-926A38D8DFB3}"/>
                </a:ext>
              </a:extLst>
            </p:cNvPr>
            <p:cNvSpPr>
              <a:spLocks/>
            </p:cNvSpPr>
            <p:nvPr/>
          </p:nvSpPr>
          <p:spPr bwMode="auto">
            <a:xfrm>
              <a:off x="5234893" y="3167064"/>
              <a:ext cx="188888" cy="344488"/>
            </a:xfrm>
            <a:custGeom>
              <a:avLst/>
              <a:gdLst>
                <a:gd name="T0" fmla="*/ 66 w 66"/>
                <a:gd name="T1" fmla="*/ 38 h 121"/>
                <a:gd name="T2" fmla="*/ 16 w 66"/>
                <a:gd name="T3" fmla="*/ 0 h 121"/>
                <a:gd name="T4" fmla="*/ 0 w 66"/>
                <a:gd name="T5" fmla="*/ 0 h 121"/>
                <a:gd name="T6" fmla="*/ 0 w 66"/>
                <a:gd name="T7" fmla="*/ 121 h 121"/>
                <a:gd name="T8" fmla="*/ 12 w 66"/>
                <a:gd name="T9" fmla="*/ 111 h 121"/>
                <a:gd name="T10" fmla="*/ 15 w 66"/>
                <a:gd name="T11" fmla="*/ 110 h 121"/>
                <a:gd name="T12" fmla="*/ 65 w 66"/>
                <a:gd name="T13" fmla="*/ 47 h 121"/>
                <a:gd name="T14" fmla="*/ 66 w 66"/>
                <a:gd name="T15" fmla="*/ 38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21">
                  <a:moveTo>
                    <a:pt x="66" y="38"/>
                  </a:moveTo>
                  <a:cubicBezTo>
                    <a:pt x="16" y="0"/>
                    <a:pt x="16" y="0"/>
                    <a:pt x="16" y="0"/>
                  </a:cubicBezTo>
                  <a:cubicBezTo>
                    <a:pt x="0" y="0"/>
                    <a:pt x="0" y="0"/>
                    <a:pt x="0" y="0"/>
                  </a:cubicBezTo>
                  <a:cubicBezTo>
                    <a:pt x="0" y="121"/>
                    <a:pt x="0" y="121"/>
                    <a:pt x="0" y="121"/>
                  </a:cubicBezTo>
                  <a:cubicBezTo>
                    <a:pt x="12" y="111"/>
                    <a:pt x="12" y="111"/>
                    <a:pt x="12" y="111"/>
                  </a:cubicBezTo>
                  <a:cubicBezTo>
                    <a:pt x="12" y="110"/>
                    <a:pt x="14" y="110"/>
                    <a:pt x="15" y="110"/>
                  </a:cubicBezTo>
                  <a:cubicBezTo>
                    <a:pt x="65" y="47"/>
                    <a:pt x="65" y="47"/>
                    <a:pt x="65" y="47"/>
                  </a:cubicBezTo>
                  <a:lnTo>
                    <a:pt x="66" y="38"/>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62">
              <a:extLst>
                <a:ext uri="{FF2B5EF4-FFF2-40B4-BE49-F238E27FC236}">
                  <a16:creationId xmlns:a16="http://schemas.microsoft.com/office/drawing/2014/main" id="{FDCFA668-29C5-4192-89CA-0E2D2BD1766D}"/>
                </a:ext>
              </a:extLst>
            </p:cNvPr>
            <p:cNvSpPr>
              <a:spLocks/>
            </p:cNvSpPr>
            <p:nvPr/>
          </p:nvSpPr>
          <p:spPr bwMode="auto">
            <a:xfrm>
              <a:off x="5331718" y="3579814"/>
              <a:ext cx="39682" cy="39688"/>
            </a:xfrm>
            <a:custGeom>
              <a:avLst/>
              <a:gdLst>
                <a:gd name="T0" fmla="*/ 7 w 14"/>
                <a:gd name="T1" fmla="*/ 0 h 14"/>
                <a:gd name="T2" fmla="*/ 2 w 14"/>
                <a:gd name="T3" fmla="*/ 2 h 14"/>
                <a:gd name="T4" fmla="*/ 3 w 14"/>
                <a:gd name="T5" fmla="*/ 12 h 14"/>
                <a:gd name="T6" fmla="*/ 11 w 14"/>
                <a:gd name="T7" fmla="*/ 11 h 14"/>
                <a:gd name="T8" fmla="*/ 11 w 14"/>
                <a:gd name="T9" fmla="*/ 1 h 14"/>
                <a:gd name="T10" fmla="*/ 7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7" y="0"/>
                  </a:moveTo>
                  <a:cubicBezTo>
                    <a:pt x="5" y="0"/>
                    <a:pt x="3" y="1"/>
                    <a:pt x="2" y="2"/>
                  </a:cubicBezTo>
                  <a:cubicBezTo>
                    <a:pt x="0" y="5"/>
                    <a:pt x="0" y="10"/>
                    <a:pt x="3" y="12"/>
                  </a:cubicBezTo>
                  <a:cubicBezTo>
                    <a:pt x="5" y="14"/>
                    <a:pt x="9" y="13"/>
                    <a:pt x="11" y="11"/>
                  </a:cubicBezTo>
                  <a:cubicBezTo>
                    <a:pt x="14" y="8"/>
                    <a:pt x="13" y="4"/>
                    <a:pt x="11" y="1"/>
                  </a:cubicBezTo>
                  <a:cubicBezTo>
                    <a:pt x="9" y="1"/>
                    <a:pt x="8" y="0"/>
                    <a:pt x="7"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63">
              <a:extLst>
                <a:ext uri="{FF2B5EF4-FFF2-40B4-BE49-F238E27FC236}">
                  <a16:creationId xmlns:a16="http://schemas.microsoft.com/office/drawing/2014/main" id="{8F2661B0-B4A8-4E2E-91B6-B2CEAE13A613}"/>
                </a:ext>
              </a:extLst>
            </p:cNvPr>
            <p:cNvSpPr>
              <a:spLocks/>
            </p:cNvSpPr>
            <p:nvPr/>
          </p:nvSpPr>
          <p:spPr bwMode="auto">
            <a:xfrm>
              <a:off x="5285686" y="3543302"/>
              <a:ext cx="41270" cy="39688"/>
            </a:xfrm>
            <a:custGeom>
              <a:avLst/>
              <a:gdLst>
                <a:gd name="T0" fmla="*/ 7 w 14"/>
                <a:gd name="T1" fmla="*/ 0 h 14"/>
                <a:gd name="T2" fmla="*/ 2 w 14"/>
                <a:gd name="T3" fmla="*/ 2 h 14"/>
                <a:gd name="T4" fmla="*/ 3 w 14"/>
                <a:gd name="T5" fmla="*/ 12 h 14"/>
                <a:gd name="T6" fmla="*/ 11 w 14"/>
                <a:gd name="T7" fmla="*/ 10 h 14"/>
                <a:gd name="T8" fmla="*/ 10 w 14"/>
                <a:gd name="T9" fmla="*/ 1 h 14"/>
                <a:gd name="T10" fmla="*/ 7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7" y="0"/>
                  </a:moveTo>
                  <a:cubicBezTo>
                    <a:pt x="5" y="0"/>
                    <a:pt x="3" y="1"/>
                    <a:pt x="2" y="2"/>
                  </a:cubicBezTo>
                  <a:cubicBezTo>
                    <a:pt x="0" y="5"/>
                    <a:pt x="0" y="9"/>
                    <a:pt x="3" y="12"/>
                  </a:cubicBezTo>
                  <a:cubicBezTo>
                    <a:pt x="5" y="14"/>
                    <a:pt x="9" y="13"/>
                    <a:pt x="11" y="10"/>
                  </a:cubicBezTo>
                  <a:cubicBezTo>
                    <a:pt x="14" y="8"/>
                    <a:pt x="13" y="3"/>
                    <a:pt x="10" y="1"/>
                  </a:cubicBezTo>
                  <a:cubicBezTo>
                    <a:pt x="9" y="0"/>
                    <a:pt x="8" y="0"/>
                    <a:pt x="7"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64">
              <a:extLst>
                <a:ext uri="{FF2B5EF4-FFF2-40B4-BE49-F238E27FC236}">
                  <a16:creationId xmlns:a16="http://schemas.microsoft.com/office/drawing/2014/main" id="{504FEEB2-4643-496C-B547-DD0A09C819C8}"/>
                </a:ext>
              </a:extLst>
            </p:cNvPr>
            <p:cNvSpPr>
              <a:spLocks/>
            </p:cNvSpPr>
            <p:nvPr/>
          </p:nvSpPr>
          <p:spPr bwMode="auto">
            <a:xfrm>
              <a:off x="5604732" y="3167064"/>
              <a:ext cx="157142" cy="293688"/>
            </a:xfrm>
            <a:custGeom>
              <a:avLst/>
              <a:gdLst>
                <a:gd name="T0" fmla="*/ 54 w 99"/>
                <a:gd name="T1" fmla="*/ 0 h 185"/>
                <a:gd name="T2" fmla="*/ 0 w 99"/>
                <a:gd name="T3" fmla="*/ 61 h 185"/>
                <a:gd name="T4" fmla="*/ 99 w 99"/>
                <a:gd name="T5" fmla="*/ 185 h 185"/>
                <a:gd name="T6" fmla="*/ 99 w 99"/>
                <a:gd name="T7" fmla="*/ 0 h 185"/>
                <a:gd name="T8" fmla="*/ 54 w 99"/>
                <a:gd name="T9" fmla="*/ 0 h 185"/>
              </a:gdLst>
              <a:ahLst/>
              <a:cxnLst>
                <a:cxn ang="0">
                  <a:pos x="T0" y="T1"/>
                </a:cxn>
                <a:cxn ang="0">
                  <a:pos x="T2" y="T3"/>
                </a:cxn>
                <a:cxn ang="0">
                  <a:pos x="T4" y="T5"/>
                </a:cxn>
                <a:cxn ang="0">
                  <a:pos x="T6" y="T7"/>
                </a:cxn>
                <a:cxn ang="0">
                  <a:pos x="T8" y="T9"/>
                </a:cxn>
              </a:cxnLst>
              <a:rect l="0" t="0" r="r" b="b"/>
              <a:pathLst>
                <a:path w="99" h="185">
                  <a:moveTo>
                    <a:pt x="54" y="0"/>
                  </a:moveTo>
                  <a:lnTo>
                    <a:pt x="0" y="61"/>
                  </a:lnTo>
                  <a:lnTo>
                    <a:pt x="99" y="185"/>
                  </a:lnTo>
                  <a:lnTo>
                    <a:pt x="99" y="0"/>
                  </a:lnTo>
                  <a:lnTo>
                    <a:pt x="54" y="0"/>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65">
              <a:extLst>
                <a:ext uri="{FF2B5EF4-FFF2-40B4-BE49-F238E27FC236}">
                  <a16:creationId xmlns:a16="http://schemas.microsoft.com/office/drawing/2014/main" id="{2322C9F6-B778-40CD-A932-BB3FA90B4786}"/>
                </a:ext>
              </a:extLst>
            </p:cNvPr>
            <p:cNvSpPr>
              <a:spLocks/>
            </p:cNvSpPr>
            <p:nvPr/>
          </p:nvSpPr>
          <p:spPr bwMode="auto">
            <a:xfrm>
              <a:off x="5377749" y="3617914"/>
              <a:ext cx="39682" cy="39688"/>
            </a:xfrm>
            <a:custGeom>
              <a:avLst/>
              <a:gdLst>
                <a:gd name="T0" fmla="*/ 7 w 14"/>
                <a:gd name="T1" fmla="*/ 0 h 14"/>
                <a:gd name="T2" fmla="*/ 2 w 14"/>
                <a:gd name="T3" fmla="*/ 3 h 14"/>
                <a:gd name="T4" fmla="*/ 3 w 14"/>
                <a:gd name="T5" fmla="*/ 12 h 14"/>
                <a:gd name="T6" fmla="*/ 12 w 14"/>
                <a:gd name="T7" fmla="*/ 11 h 14"/>
                <a:gd name="T8" fmla="*/ 11 w 14"/>
                <a:gd name="T9" fmla="*/ 2 h 14"/>
                <a:gd name="T10" fmla="*/ 7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7" y="0"/>
                  </a:moveTo>
                  <a:cubicBezTo>
                    <a:pt x="5" y="0"/>
                    <a:pt x="3" y="1"/>
                    <a:pt x="2" y="3"/>
                  </a:cubicBezTo>
                  <a:cubicBezTo>
                    <a:pt x="0" y="6"/>
                    <a:pt x="0" y="10"/>
                    <a:pt x="3" y="12"/>
                  </a:cubicBezTo>
                  <a:cubicBezTo>
                    <a:pt x="5" y="14"/>
                    <a:pt x="9" y="14"/>
                    <a:pt x="12" y="11"/>
                  </a:cubicBezTo>
                  <a:cubicBezTo>
                    <a:pt x="14" y="8"/>
                    <a:pt x="13" y="4"/>
                    <a:pt x="11" y="2"/>
                  </a:cubicBezTo>
                  <a:cubicBezTo>
                    <a:pt x="9" y="1"/>
                    <a:pt x="8" y="0"/>
                    <a:pt x="7"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66">
              <a:extLst>
                <a:ext uri="{FF2B5EF4-FFF2-40B4-BE49-F238E27FC236}">
                  <a16:creationId xmlns:a16="http://schemas.microsoft.com/office/drawing/2014/main" id="{90C35148-D44B-4210-8AFB-40A62C183975}"/>
                </a:ext>
              </a:extLst>
            </p:cNvPr>
            <p:cNvSpPr>
              <a:spLocks/>
            </p:cNvSpPr>
            <p:nvPr/>
          </p:nvSpPr>
          <p:spPr bwMode="auto">
            <a:xfrm>
              <a:off x="5414257" y="3286127"/>
              <a:ext cx="315871" cy="214313"/>
            </a:xfrm>
            <a:custGeom>
              <a:avLst/>
              <a:gdLst>
                <a:gd name="T0" fmla="*/ 3 w 111"/>
                <a:gd name="T1" fmla="*/ 41 h 75"/>
                <a:gd name="T2" fmla="*/ 2 w 111"/>
                <a:gd name="T3" fmla="*/ 51 h 75"/>
                <a:gd name="T4" fmla="*/ 14 w 111"/>
                <a:gd name="T5" fmla="*/ 51 h 75"/>
                <a:gd name="T6" fmla="*/ 38 w 111"/>
                <a:gd name="T7" fmla="*/ 33 h 75"/>
                <a:gd name="T8" fmla="*/ 38 w 111"/>
                <a:gd name="T9" fmla="*/ 33 h 75"/>
                <a:gd name="T10" fmla="*/ 39 w 111"/>
                <a:gd name="T11" fmla="*/ 33 h 75"/>
                <a:gd name="T12" fmla="*/ 40 w 111"/>
                <a:gd name="T13" fmla="*/ 33 h 75"/>
                <a:gd name="T14" fmla="*/ 41 w 111"/>
                <a:gd name="T15" fmla="*/ 33 h 75"/>
                <a:gd name="T16" fmla="*/ 42 w 111"/>
                <a:gd name="T17" fmla="*/ 34 h 75"/>
                <a:gd name="T18" fmla="*/ 42 w 111"/>
                <a:gd name="T19" fmla="*/ 34 h 75"/>
                <a:gd name="T20" fmla="*/ 71 w 111"/>
                <a:gd name="T21" fmla="*/ 58 h 75"/>
                <a:gd name="T22" fmla="*/ 71 w 111"/>
                <a:gd name="T23" fmla="*/ 58 h 75"/>
                <a:gd name="T24" fmla="*/ 91 w 111"/>
                <a:gd name="T25" fmla="*/ 75 h 75"/>
                <a:gd name="T26" fmla="*/ 111 w 111"/>
                <a:gd name="T27" fmla="*/ 60 h 75"/>
                <a:gd name="T28" fmla="*/ 62 w 111"/>
                <a:gd name="T29" fmla="*/ 0 h 75"/>
                <a:gd name="T30" fmla="*/ 3 w 111"/>
                <a:gd name="T31" fmla="*/ 4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75">
                  <a:moveTo>
                    <a:pt x="3" y="41"/>
                  </a:moveTo>
                  <a:cubicBezTo>
                    <a:pt x="3" y="43"/>
                    <a:pt x="0" y="49"/>
                    <a:pt x="2" y="51"/>
                  </a:cubicBezTo>
                  <a:cubicBezTo>
                    <a:pt x="7" y="55"/>
                    <a:pt x="11" y="54"/>
                    <a:pt x="14" y="51"/>
                  </a:cubicBezTo>
                  <a:cubicBezTo>
                    <a:pt x="18" y="47"/>
                    <a:pt x="31" y="34"/>
                    <a:pt x="38" y="33"/>
                  </a:cubicBezTo>
                  <a:cubicBezTo>
                    <a:pt x="38" y="33"/>
                    <a:pt x="38" y="33"/>
                    <a:pt x="38" y="33"/>
                  </a:cubicBezTo>
                  <a:cubicBezTo>
                    <a:pt x="39" y="33"/>
                    <a:pt x="39" y="33"/>
                    <a:pt x="39" y="33"/>
                  </a:cubicBezTo>
                  <a:cubicBezTo>
                    <a:pt x="40" y="33"/>
                    <a:pt x="40" y="33"/>
                    <a:pt x="40" y="33"/>
                  </a:cubicBezTo>
                  <a:cubicBezTo>
                    <a:pt x="40" y="33"/>
                    <a:pt x="40" y="33"/>
                    <a:pt x="41" y="33"/>
                  </a:cubicBezTo>
                  <a:cubicBezTo>
                    <a:pt x="41" y="33"/>
                    <a:pt x="41" y="33"/>
                    <a:pt x="42" y="34"/>
                  </a:cubicBezTo>
                  <a:cubicBezTo>
                    <a:pt x="42" y="34"/>
                    <a:pt x="42" y="34"/>
                    <a:pt x="42" y="34"/>
                  </a:cubicBezTo>
                  <a:cubicBezTo>
                    <a:pt x="71" y="58"/>
                    <a:pt x="71" y="58"/>
                    <a:pt x="71" y="58"/>
                  </a:cubicBezTo>
                  <a:cubicBezTo>
                    <a:pt x="71" y="58"/>
                    <a:pt x="71" y="58"/>
                    <a:pt x="71" y="58"/>
                  </a:cubicBezTo>
                  <a:cubicBezTo>
                    <a:pt x="91" y="75"/>
                    <a:pt x="91" y="75"/>
                    <a:pt x="91" y="75"/>
                  </a:cubicBezTo>
                  <a:cubicBezTo>
                    <a:pt x="111" y="60"/>
                    <a:pt x="111" y="60"/>
                    <a:pt x="111" y="60"/>
                  </a:cubicBezTo>
                  <a:cubicBezTo>
                    <a:pt x="62" y="0"/>
                    <a:pt x="62" y="0"/>
                    <a:pt x="62" y="0"/>
                  </a:cubicBezTo>
                  <a:cubicBezTo>
                    <a:pt x="52" y="3"/>
                    <a:pt x="16" y="19"/>
                    <a:pt x="3" y="41"/>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67">
              <a:extLst>
                <a:ext uri="{FF2B5EF4-FFF2-40B4-BE49-F238E27FC236}">
                  <a16:creationId xmlns:a16="http://schemas.microsoft.com/office/drawing/2014/main" id="{7D5CD884-1E1A-4D00-B6A2-E5F2CECDFC8E}"/>
                </a:ext>
              </a:extLst>
            </p:cNvPr>
            <p:cNvSpPr>
              <a:spLocks/>
            </p:cNvSpPr>
            <p:nvPr/>
          </p:nvSpPr>
          <p:spPr bwMode="auto">
            <a:xfrm>
              <a:off x="5298385" y="3311527"/>
              <a:ext cx="387300" cy="379413"/>
            </a:xfrm>
            <a:custGeom>
              <a:avLst/>
              <a:gdLst>
                <a:gd name="T0" fmla="*/ 79 w 136"/>
                <a:gd name="T1" fmla="*/ 32 h 133"/>
                <a:gd name="T2" fmla="*/ 61 w 136"/>
                <a:gd name="T3" fmla="*/ 48 h 133"/>
                <a:gd name="T4" fmla="*/ 38 w 136"/>
                <a:gd name="T5" fmla="*/ 48 h 133"/>
                <a:gd name="T6" fmla="*/ 37 w 136"/>
                <a:gd name="T7" fmla="*/ 28 h 133"/>
                <a:gd name="T8" fmla="*/ 67 w 136"/>
                <a:gd name="T9" fmla="*/ 0 h 133"/>
                <a:gd name="T10" fmla="*/ 48 w 136"/>
                <a:gd name="T11" fmla="*/ 3 h 133"/>
                <a:gd name="T12" fmla="*/ 0 w 136"/>
                <a:gd name="T13" fmla="*/ 63 h 133"/>
                <a:gd name="T14" fmla="*/ 84 w 136"/>
                <a:gd name="T15" fmla="*/ 132 h 133"/>
                <a:gd name="T16" fmla="*/ 86 w 136"/>
                <a:gd name="T17" fmla="*/ 133 h 133"/>
                <a:gd name="T18" fmla="*/ 87 w 136"/>
                <a:gd name="T19" fmla="*/ 133 h 133"/>
                <a:gd name="T20" fmla="*/ 91 w 136"/>
                <a:gd name="T21" fmla="*/ 131 h 133"/>
                <a:gd name="T22" fmla="*/ 93 w 136"/>
                <a:gd name="T23" fmla="*/ 126 h 133"/>
                <a:gd name="T24" fmla="*/ 91 w 136"/>
                <a:gd name="T25" fmla="*/ 122 h 133"/>
                <a:gd name="T26" fmla="*/ 64 w 136"/>
                <a:gd name="T27" fmla="*/ 99 h 133"/>
                <a:gd name="T28" fmla="*/ 63 w 136"/>
                <a:gd name="T29" fmla="*/ 94 h 133"/>
                <a:gd name="T30" fmla="*/ 69 w 136"/>
                <a:gd name="T31" fmla="*/ 93 h 133"/>
                <a:gd name="T32" fmla="*/ 74 w 136"/>
                <a:gd name="T33" fmla="*/ 97 h 133"/>
                <a:gd name="T34" fmla="*/ 74 w 136"/>
                <a:gd name="T35" fmla="*/ 97 h 133"/>
                <a:gd name="T36" fmla="*/ 96 w 136"/>
                <a:gd name="T37" fmla="*/ 116 h 133"/>
                <a:gd name="T38" fmla="*/ 96 w 136"/>
                <a:gd name="T39" fmla="*/ 116 h 133"/>
                <a:gd name="T40" fmla="*/ 101 w 136"/>
                <a:gd name="T41" fmla="*/ 120 h 133"/>
                <a:gd name="T42" fmla="*/ 105 w 136"/>
                <a:gd name="T43" fmla="*/ 121 h 133"/>
                <a:gd name="T44" fmla="*/ 109 w 136"/>
                <a:gd name="T45" fmla="*/ 118 h 133"/>
                <a:gd name="T46" fmla="*/ 109 w 136"/>
                <a:gd name="T47" fmla="*/ 110 h 133"/>
                <a:gd name="T48" fmla="*/ 81 w 136"/>
                <a:gd name="T49" fmla="*/ 87 h 133"/>
                <a:gd name="T50" fmla="*/ 81 w 136"/>
                <a:gd name="T51" fmla="*/ 81 h 133"/>
                <a:gd name="T52" fmla="*/ 86 w 136"/>
                <a:gd name="T53" fmla="*/ 81 h 133"/>
                <a:gd name="T54" fmla="*/ 89 w 136"/>
                <a:gd name="T55" fmla="*/ 83 h 133"/>
                <a:gd name="T56" fmla="*/ 116 w 136"/>
                <a:gd name="T57" fmla="*/ 106 h 133"/>
                <a:gd name="T58" fmla="*/ 116 w 136"/>
                <a:gd name="T59" fmla="*/ 106 h 133"/>
                <a:gd name="T60" fmla="*/ 117 w 136"/>
                <a:gd name="T61" fmla="*/ 106 h 133"/>
                <a:gd name="T62" fmla="*/ 117 w 136"/>
                <a:gd name="T63" fmla="*/ 106 h 133"/>
                <a:gd name="T64" fmla="*/ 118 w 136"/>
                <a:gd name="T65" fmla="*/ 107 h 133"/>
                <a:gd name="T66" fmla="*/ 118 w 136"/>
                <a:gd name="T67" fmla="*/ 107 h 133"/>
                <a:gd name="T68" fmla="*/ 120 w 136"/>
                <a:gd name="T69" fmla="*/ 107 h 133"/>
                <a:gd name="T70" fmla="*/ 124 w 136"/>
                <a:gd name="T71" fmla="*/ 104 h 133"/>
                <a:gd name="T72" fmla="*/ 124 w 136"/>
                <a:gd name="T73" fmla="*/ 96 h 133"/>
                <a:gd name="T74" fmla="*/ 96 w 136"/>
                <a:gd name="T75" fmla="*/ 73 h 133"/>
                <a:gd name="T76" fmla="*/ 96 w 136"/>
                <a:gd name="T77" fmla="*/ 73 h 133"/>
                <a:gd name="T78" fmla="*/ 94 w 136"/>
                <a:gd name="T79" fmla="*/ 71 h 133"/>
                <a:gd name="T80" fmla="*/ 93 w 136"/>
                <a:gd name="T81" fmla="*/ 65 h 133"/>
                <a:gd name="T82" fmla="*/ 99 w 136"/>
                <a:gd name="T83" fmla="*/ 65 h 133"/>
                <a:gd name="T84" fmla="*/ 127 w 136"/>
                <a:gd name="T85" fmla="*/ 88 h 133"/>
                <a:gd name="T86" fmla="*/ 127 w 136"/>
                <a:gd name="T87" fmla="*/ 88 h 133"/>
                <a:gd name="T88" fmla="*/ 129 w 136"/>
                <a:gd name="T89" fmla="*/ 89 h 133"/>
                <a:gd name="T90" fmla="*/ 130 w 136"/>
                <a:gd name="T91" fmla="*/ 89 h 133"/>
                <a:gd name="T92" fmla="*/ 134 w 136"/>
                <a:gd name="T93" fmla="*/ 86 h 133"/>
                <a:gd name="T94" fmla="*/ 134 w 136"/>
                <a:gd name="T95" fmla="*/ 78 h 133"/>
                <a:gd name="T96" fmla="*/ 79 w 136"/>
                <a:gd name="T97" fmla="*/ 3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 h="133">
                  <a:moveTo>
                    <a:pt x="79" y="32"/>
                  </a:moveTo>
                  <a:cubicBezTo>
                    <a:pt x="76" y="34"/>
                    <a:pt x="68" y="41"/>
                    <a:pt x="61" y="48"/>
                  </a:cubicBezTo>
                  <a:cubicBezTo>
                    <a:pt x="55" y="54"/>
                    <a:pt x="45" y="54"/>
                    <a:pt x="38" y="48"/>
                  </a:cubicBezTo>
                  <a:cubicBezTo>
                    <a:pt x="32" y="43"/>
                    <a:pt x="35" y="33"/>
                    <a:pt x="37" y="28"/>
                  </a:cubicBezTo>
                  <a:cubicBezTo>
                    <a:pt x="44" y="17"/>
                    <a:pt x="55" y="7"/>
                    <a:pt x="67" y="0"/>
                  </a:cubicBezTo>
                  <a:cubicBezTo>
                    <a:pt x="48" y="3"/>
                    <a:pt x="48" y="3"/>
                    <a:pt x="48" y="3"/>
                  </a:cubicBezTo>
                  <a:cubicBezTo>
                    <a:pt x="0" y="63"/>
                    <a:pt x="0" y="63"/>
                    <a:pt x="0" y="63"/>
                  </a:cubicBezTo>
                  <a:cubicBezTo>
                    <a:pt x="84" y="132"/>
                    <a:pt x="84" y="132"/>
                    <a:pt x="84" y="132"/>
                  </a:cubicBezTo>
                  <a:cubicBezTo>
                    <a:pt x="85" y="133"/>
                    <a:pt x="86" y="133"/>
                    <a:pt x="86" y="133"/>
                  </a:cubicBezTo>
                  <a:cubicBezTo>
                    <a:pt x="87" y="133"/>
                    <a:pt x="87" y="133"/>
                    <a:pt x="87" y="133"/>
                  </a:cubicBezTo>
                  <a:cubicBezTo>
                    <a:pt x="89" y="133"/>
                    <a:pt x="90" y="132"/>
                    <a:pt x="91" y="131"/>
                  </a:cubicBezTo>
                  <a:cubicBezTo>
                    <a:pt x="92" y="129"/>
                    <a:pt x="93" y="128"/>
                    <a:pt x="93" y="126"/>
                  </a:cubicBezTo>
                  <a:cubicBezTo>
                    <a:pt x="93" y="125"/>
                    <a:pt x="92" y="123"/>
                    <a:pt x="91" y="122"/>
                  </a:cubicBezTo>
                  <a:cubicBezTo>
                    <a:pt x="64" y="99"/>
                    <a:pt x="64" y="99"/>
                    <a:pt x="64" y="99"/>
                  </a:cubicBezTo>
                  <a:cubicBezTo>
                    <a:pt x="62" y="98"/>
                    <a:pt x="62" y="95"/>
                    <a:pt x="63" y="94"/>
                  </a:cubicBezTo>
                  <a:cubicBezTo>
                    <a:pt x="64" y="92"/>
                    <a:pt x="67" y="92"/>
                    <a:pt x="69" y="93"/>
                  </a:cubicBezTo>
                  <a:cubicBezTo>
                    <a:pt x="74" y="97"/>
                    <a:pt x="74" y="97"/>
                    <a:pt x="74" y="97"/>
                  </a:cubicBezTo>
                  <a:cubicBezTo>
                    <a:pt x="74" y="97"/>
                    <a:pt x="74" y="97"/>
                    <a:pt x="74" y="97"/>
                  </a:cubicBezTo>
                  <a:cubicBezTo>
                    <a:pt x="96" y="116"/>
                    <a:pt x="96" y="116"/>
                    <a:pt x="96" y="116"/>
                  </a:cubicBezTo>
                  <a:cubicBezTo>
                    <a:pt x="96" y="116"/>
                    <a:pt x="96" y="116"/>
                    <a:pt x="96" y="116"/>
                  </a:cubicBezTo>
                  <a:cubicBezTo>
                    <a:pt x="101" y="120"/>
                    <a:pt x="101" y="120"/>
                    <a:pt x="101" y="120"/>
                  </a:cubicBezTo>
                  <a:cubicBezTo>
                    <a:pt x="102" y="121"/>
                    <a:pt x="104" y="121"/>
                    <a:pt x="105" y="121"/>
                  </a:cubicBezTo>
                  <a:cubicBezTo>
                    <a:pt x="106" y="121"/>
                    <a:pt x="108" y="120"/>
                    <a:pt x="109" y="118"/>
                  </a:cubicBezTo>
                  <a:cubicBezTo>
                    <a:pt x="111" y="116"/>
                    <a:pt x="111" y="112"/>
                    <a:pt x="109" y="110"/>
                  </a:cubicBezTo>
                  <a:cubicBezTo>
                    <a:pt x="81" y="87"/>
                    <a:pt x="81" y="87"/>
                    <a:pt x="81" y="87"/>
                  </a:cubicBezTo>
                  <a:cubicBezTo>
                    <a:pt x="79" y="86"/>
                    <a:pt x="79" y="83"/>
                    <a:pt x="81" y="81"/>
                  </a:cubicBezTo>
                  <a:cubicBezTo>
                    <a:pt x="82" y="80"/>
                    <a:pt x="85" y="79"/>
                    <a:pt x="86" y="81"/>
                  </a:cubicBezTo>
                  <a:cubicBezTo>
                    <a:pt x="89" y="83"/>
                    <a:pt x="89" y="83"/>
                    <a:pt x="89" y="83"/>
                  </a:cubicBezTo>
                  <a:cubicBezTo>
                    <a:pt x="116" y="106"/>
                    <a:pt x="116" y="106"/>
                    <a:pt x="116" y="106"/>
                  </a:cubicBezTo>
                  <a:cubicBezTo>
                    <a:pt x="116" y="106"/>
                    <a:pt x="116" y="106"/>
                    <a:pt x="116" y="106"/>
                  </a:cubicBezTo>
                  <a:cubicBezTo>
                    <a:pt x="116" y="106"/>
                    <a:pt x="117" y="106"/>
                    <a:pt x="117" y="106"/>
                  </a:cubicBezTo>
                  <a:cubicBezTo>
                    <a:pt x="117" y="106"/>
                    <a:pt x="117" y="106"/>
                    <a:pt x="117" y="106"/>
                  </a:cubicBezTo>
                  <a:cubicBezTo>
                    <a:pt x="117" y="107"/>
                    <a:pt x="117" y="107"/>
                    <a:pt x="118" y="107"/>
                  </a:cubicBezTo>
                  <a:cubicBezTo>
                    <a:pt x="118" y="107"/>
                    <a:pt x="118" y="107"/>
                    <a:pt x="118" y="107"/>
                  </a:cubicBezTo>
                  <a:cubicBezTo>
                    <a:pt x="119" y="107"/>
                    <a:pt x="119" y="107"/>
                    <a:pt x="120" y="107"/>
                  </a:cubicBezTo>
                  <a:cubicBezTo>
                    <a:pt x="121" y="107"/>
                    <a:pt x="123" y="106"/>
                    <a:pt x="124" y="104"/>
                  </a:cubicBezTo>
                  <a:cubicBezTo>
                    <a:pt x="126" y="102"/>
                    <a:pt x="126" y="98"/>
                    <a:pt x="124" y="96"/>
                  </a:cubicBezTo>
                  <a:cubicBezTo>
                    <a:pt x="96" y="73"/>
                    <a:pt x="96" y="73"/>
                    <a:pt x="96" y="73"/>
                  </a:cubicBezTo>
                  <a:cubicBezTo>
                    <a:pt x="96" y="73"/>
                    <a:pt x="96" y="73"/>
                    <a:pt x="96" y="73"/>
                  </a:cubicBezTo>
                  <a:cubicBezTo>
                    <a:pt x="94" y="71"/>
                    <a:pt x="94" y="71"/>
                    <a:pt x="94" y="71"/>
                  </a:cubicBezTo>
                  <a:cubicBezTo>
                    <a:pt x="92" y="70"/>
                    <a:pt x="92" y="67"/>
                    <a:pt x="93" y="65"/>
                  </a:cubicBezTo>
                  <a:cubicBezTo>
                    <a:pt x="95" y="64"/>
                    <a:pt x="97" y="63"/>
                    <a:pt x="99" y="65"/>
                  </a:cubicBezTo>
                  <a:cubicBezTo>
                    <a:pt x="127" y="88"/>
                    <a:pt x="127" y="88"/>
                    <a:pt x="127" y="88"/>
                  </a:cubicBezTo>
                  <a:cubicBezTo>
                    <a:pt x="127" y="88"/>
                    <a:pt x="127" y="88"/>
                    <a:pt x="127" y="88"/>
                  </a:cubicBezTo>
                  <a:cubicBezTo>
                    <a:pt x="128" y="89"/>
                    <a:pt x="128" y="89"/>
                    <a:pt x="129" y="89"/>
                  </a:cubicBezTo>
                  <a:cubicBezTo>
                    <a:pt x="130" y="89"/>
                    <a:pt x="130" y="89"/>
                    <a:pt x="130" y="89"/>
                  </a:cubicBezTo>
                  <a:cubicBezTo>
                    <a:pt x="132" y="89"/>
                    <a:pt x="133" y="88"/>
                    <a:pt x="134" y="86"/>
                  </a:cubicBezTo>
                  <a:cubicBezTo>
                    <a:pt x="136" y="84"/>
                    <a:pt x="136" y="80"/>
                    <a:pt x="134" y="78"/>
                  </a:cubicBezTo>
                  <a:lnTo>
                    <a:pt x="79" y="32"/>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68">
              <a:extLst>
                <a:ext uri="{FF2B5EF4-FFF2-40B4-BE49-F238E27FC236}">
                  <a16:creationId xmlns:a16="http://schemas.microsoft.com/office/drawing/2014/main" id="{06339BE1-6C4B-4C4C-8594-A037E4FFBE93}"/>
                </a:ext>
              </a:extLst>
            </p:cNvPr>
            <p:cNvSpPr>
              <a:spLocks/>
            </p:cNvSpPr>
            <p:nvPr/>
          </p:nvSpPr>
          <p:spPr bwMode="auto">
            <a:xfrm>
              <a:off x="5423781" y="3654427"/>
              <a:ext cx="39682" cy="39688"/>
            </a:xfrm>
            <a:custGeom>
              <a:avLst/>
              <a:gdLst>
                <a:gd name="T0" fmla="*/ 7 w 14"/>
                <a:gd name="T1" fmla="*/ 0 h 14"/>
                <a:gd name="T2" fmla="*/ 2 w 14"/>
                <a:gd name="T3" fmla="*/ 3 h 14"/>
                <a:gd name="T4" fmla="*/ 3 w 14"/>
                <a:gd name="T5" fmla="*/ 12 h 14"/>
                <a:gd name="T6" fmla="*/ 12 w 14"/>
                <a:gd name="T7" fmla="*/ 11 h 14"/>
                <a:gd name="T8" fmla="*/ 11 w 14"/>
                <a:gd name="T9" fmla="*/ 2 h 14"/>
                <a:gd name="T10" fmla="*/ 7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7" y="0"/>
                  </a:moveTo>
                  <a:cubicBezTo>
                    <a:pt x="5" y="0"/>
                    <a:pt x="3" y="1"/>
                    <a:pt x="2" y="3"/>
                  </a:cubicBezTo>
                  <a:cubicBezTo>
                    <a:pt x="0" y="6"/>
                    <a:pt x="0" y="10"/>
                    <a:pt x="3" y="12"/>
                  </a:cubicBezTo>
                  <a:cubicBezTo>
                    <a:pt x="6" y="14"/>
                    <a:pt x="9" y="14"/>
                    <a:pt x="12" y="11"/>
                  </a:cubicBezTo>
                  <a:cubicBezTo>
                    <a:pt x="14" y="8"/>
                    <a:pt x="13" y="4"/>
                    <a:pt x="11" y="2"/>
                  </a:cubicBezTo>
                  <a:cubicBezTo>
                    <a:pt x="10" y="1"/>
                    <a:pt x="8" y="0"/>
                    <a:pt x="7"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69">
              <a:extLst>
                <a:ext uri="{FF2B5EF4-FFF2-40B4-BE49-F238E27FC236}">
                  <a16:creationId xmlns:a16="http://schemas.microsoft.com/office/drawing/2014/main" id="{55F93DB7-DF44-47D6-8B93-B573E9C4C4BE}"/>
                </a:ext>
              </a:extLst>
            </p:cNvPr>
            <p:cNvSpPr>
              <a:spLocks/>
            </p:cNvSpPr>
            <p:nvPr/>
          </p:nvSpPr>
          <p:spPr bwMode="auto">
            <a:xfrm>
              <a:off x="5546003" y="371475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Groupe 51">
            <a:extLst>
              <a:ext uri="{FF2B5EF4-FFF2-40B4-BE49-F238E27FC236}">
                <a16:creationId xmlns:a16="http://schemas.microsoft.com/office/drawing/2014/main" id="{F590A59C-15D3-492C-ACF1-86FBA3A7F184}"/>
              </a:ext>
            </a:extLst>
          </p:cNvPr>
          <p:cNvGrpSpPr/>
          <p:nvPr/>
        </p:nvGrpSpPr>
        <p:grpSpPr>
          <a:xfrm>
            <a:off x="6597128" y="3167358"/>
            <a:ext cx="461769" cy="356990"/>
            <a:chOff x="1778682" y="3838365"/>
            <a:chExt cx="1264057" cy="914400"/>
          </a:xfrm>
        </p:grpSpPr>
        <p:pic>
          <p:nvPicPr>
            <p:cNvPr id="29" name="Graphique 52" descr="Employé(e) de bureau">
              <a:extLst>
                <a:ext uri="{FF2B5EF4-FFF2-40B4-BE49-F238E27FC236}">
                  <a16:creationId xmlns:a16="http://schemas.microsoft.com/office/drawing/2014/main" id="{E840ADF0-E5D3-45E4-B9EB-D9910FAD475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944688" y="3838365"/>
              <a:ext cx="914400" cy="914400"/>
            </a:xfrm>
            <a:prstGeom prst="rect">
              <a:avLst/>
            </a:prstGeom>
          </p:spPr>
        </p:pic>
        <p:pic>
          <p:nvPicPr>
            <p:cNvPr id="30" name="Graphique 53" descr="Employé(e) de bureau">
              <a:extLst>
                <a:ext uri="{FF2B5EF4-FFF2-40B4-BE49-F238E27FC236}">
                  <a16:creationId xmlns:a16="http://schemas.microsoft.com/office/drawing/2014/main" id="{9F65E4C4-E312-41AD-BFF0-1A95A9E18F1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78682" y="3989441"/>
              <a:ext cx="612248" cy="612248"/>
            </a:xfrm>
            <a:prstGeom prst="rect">
              <a:avLst/>
            </a:prstGeom>
          </p:spPr>
        </p:pic>
        <p:pic>
          <p:nvPicPr>
            <p:cNvPr id="31" name="Graphique 54" descr="Employé(e) de bureau">
              <a:extLst>
                <a:ext uri="{FF2B5EF4-FFF2-40B4-BE49-F238E27FC236}">
                  <a16:creationId xmlns:a16="http://schemas.microsoft.com/office/drawing/2014/main" id="{9F542498-525A-4AD5-AC70-E1BBFBC8A2F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30491" y="3989441"/>
              <a:ext cx="612248" cy="612248"/>
            </a:xfrm>
            <a:prstGeom prst="rect">
              <a:avLst/>
            </a:prstGeom>
          </p:spPr>
        </p:pic>
      </p:grpSp>
      <p:pic>
        <p:nvPicPr>
          <p:cNvPr id="32" name="Graphique 55" descr="Présentation avec graphique à barres">
            <a:extLst>
              <a:ext uri="{FF2B5EF4-FFF2-40B4-BE49-F238E27FC236}">
                <a16:creationId xmlns:a16="http://schemas.microsoft.com/office/drawing/2014/main" id="{308F920D-B5A4-478E-ACAB-057FAD05972E}"/>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55505" y="2776693"/>
            <a:ext cx="351754" cy="351754"/>
          </a:xfrm>
          <a:prstGeom prst="rect">
            <a:avLst/>
          </a:prstGeom>
        </p:spPr>
      </p:pic>
      <p:pic>
        <p:nvPicPr>
          <p:cNvPr id="33" name="Graphique 56" descr="Ampoule et engrenage">
            <a:extLst>
              <a:ext uri="{FF2B5EF4-FFF2-40B4-BE49-F238E27FC236}">
                <a16:creationId xmlns:a16="http://schemas.microsoft.com/office/drawing/2014/main" id="{CE63AE6E-CCF6-4BC2-BDC9-4DAE07FB9D4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21923" y="2353500"/>
            <a:ext cx="423430" cy="423430"/>
          </a:xfrm>
          <a:prstGeom prst="rect">
            <a:avLst/>
          </a:prstGeom>
        </p:spPr>
      </p:pic>
      <p:sp>
        <p:nvSpPr>
          <p:cNvPr id="34" name="Arc 33">
            <a:extLst>
              <a:ext uri="{FF2B5EF4-FFF2-40B4-BE49-F238E27FC236}">
                <a16:creationId xmlns:a16="http://schemas.microsoft.com/office/drawing/2014/main" id="{0DC56D38-D8BB-4A81-BBE8-58A7266FADED}"/>
              </a:ext>
            </a:extLst>
          </p:cNvPr>
          <p:cNvSpPr/>
          <p:nvPr/>
        </p:nvSpPr>
        <p:spPr>
          <a:xfrm rot="20823902">
            <a:off x="5960610" y="2008444"/>
            <a:ext cx="834483" cy="845999"/>
          </a:xfrm>
          <a:prstGeom prst="arc">
            <a:avLst>
              <a:gd name="adj1" fmla="val 16272014"/>
              <a:gd name="adj2" fmla="val 365131"/>
            </a:avLst>
          </a:prstGeom>
          <a:ln w="12700">
            <a:solidFill>
              <a:schemeClr val="bg1">
                <a:lumMod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5" name="Arc 34">
            <a:extLst>
              <a:ext uri="{FF2B5EF4-FFF2-40B4-BE49-F238E27FC236}">
                <a16:creationId xmlns:a16="http://schemas.microsoft.com/office/drawing/2014/main" id="{C665E5F9-B132-475E-BB54-D9B46DE53453}"/>
              </a:ext>
            </a:extLst>
          </p:cNvPr>
          <p:cNvSpPr/>
          <p:nvPr/>
        </p:nvSpPr>
        <p:spPr>
          <a:xfrm rot="7036692">
            <a:off x="6417132" y="2937688"/>
            <a:ext cx="834483" cy="845999"/>
          </a:xfrm>
          <a:prstGeom prst="arc">
            <a:avLst>
              <a:gd name="adj1" fmla="val 16272014"/>
              <a:gd name="adj2" fmla="val 365131"/>
            </a:avLst>
          </a:prstGeom>
          <a:ln w="12700">
            <a:solidFill>
              <a:schemeClr val="bg1">
                <a:lumMod val="50000"/>
              </a:schemeClr>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36" name="Arc 35">
            <a:extLst>
              <a:ext uri="{FF2B5EF4-FFF2-40B4-BE49-F238E27FC236}">
                <a16:creationId xmlns:a16="http://schemas.microsoft.com/office/drawing/2014/main" id="{62B2666E-3FD3-4438-9586-4CE1D3DED56D}"/>
              </a:ext>
            </a:extLst>
          </p:cNvPr>
          <p:cNvSpPr/>
          <p:nvPr/>
        </p:nvSpPr>
        <p:spPr>
          <a:xfrm rot="20823902">
            <a:off x="7027985" y="2146154"/>
            <a:ext cx="834483" cy="845999"/>
          </a:xfrm>
          <a:prstGeom prst="arc">
            <a:avLst>
              <a:gd name="adj1" fmla="val 16272014"/>
              <a:gd name="adj2" fmla="val 365131"/>
            </a:avLst>
          </a:prstGeom>
          <a:ln w="12700">
            <a:solidFill>
              <a:schemeClr val="bg1">
                <a:lumMod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7" name="Arc 36">
            <a:extLst>
              <a:ext uri="{FF2B5EF4-FFF2-40B4-BE49-F238E27FC236}">
                <a16:creationId xmlns:a16="http://schemas.microsoft.com/office/drawing/2014/main" id="{2B0490C5-2E54-48E2-91E1-83A8925F3EC8}"/>
              </a:ext>
            </a:extLst>
          </p:cNvPr>
          <p:cNvSpPr/>
          <p:nvPr/>
        </p:nvSpPr>
        <p:spPr>
          <a:xfrm rot="7036692">
            <a:off x="7301991" y="2845606"/>
            <a:ext cx="834483" cy="845999"/>
          </a:xfrm>
          <a:prstGeom prst="arc">
            <a:avLst>
              <a:gd name="adj1" fmla="val 16272014"/>
              <a:gd name="adj2" fmla="val 365131"/>
            </a:avLst>
          </a:prstGeom>
          <a:ln w="12700">
            <a:solidFill>
              <a:schemeClr val="bg1">
                <a:lumMod val="50000"/>
              </a:schemeClr>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38" name="Groupe 61">
            <a:extLst>
              <a:ext uri="{FF2B5EF4-FFF2-40B4-BE49-F238E27FC236}">
                <a16:creationId xmlns:a16="http://schemas.microsoft.com/office/drawing/2014/main" id="{DF3458BA-EC9B-4135-A508-B12914AC8F07}"/>
              </a:ext>
            </a:extLst>
          </p:cNvPr>
          <p:cNvGrpSpPr/>
          <p:nvPr/>
        </p:nvGrpSpPr>
        <p:grpSpPr>
          <a:xfrm>
            <a:off x="1919778" y="1340156"/>
            <a:ext cx="1942707" cy="1800610"/>
            <a:chOff x="3551851" y="4831305"/>
            <a:chExt cx="1942707" cy="1967116"/>
          </a:xfrm>
        </p:grpSpPr>
        <p:pic>
          <p:nvPicPr>
            <p:cNvPr id="39" name="Image 62">
              <a:extLst>
                <a:ext uri="{FF2B5EF4-FFF2-40B4-BE49-F238E27FC236}">
                  <a16:creationId xmlns:a16="http://schemas.microsoft.com/office/drawing/2014/main" id="{B074F525-144D-469F-AFFF-5CC2D97F128C}"/>
                </a:ext>
              </a:extLst>
            </p:cNvPr>
            <p:cNvPicPr>
              <a:picLocks noChangeAspect="1"/>
            </p:cNvPicPr>
            <p:nvPr/>
          </p:nvPicPr>
          <p:blipFill>
            <a:blip r:embed="rId17"/>
            <a:stretch>
              <a:fillRect/>
            </a:stretch>
          </p:blipFill>
          <p:spPr>
            <a:xfrm>
              <a:off x="3655552" y="4831305"/>
              <a:ext cx="1839006" cy="1721121"/>
            </a:xfrm>
            <a:prstGeom prst="rect">
              <a:avLst/>
            </a:prstGeom>
          </p:spPr>
        </p:pic>
        <p:pic>
          <p:nvPicPr>
            <p:cNvPr id="40" name="Image 63">
              <a:extLst>
                <a:ext uri="{FF2B5EF4-FFF2-40B4-BE49-F238E27FC236}">
                  <a16:creationId xmlns:a16="http://schemas.microsoft.com/office/drawing/2014/main" id="{5235781D-3B42-4C92-99DB-EB1DBE64EDE8}"/>
                </a:ext>
              </a:extLst>
            </p:cNvPr>
            <p:cNvPicPr>
              <a:picLocks noChangeAspect="1"/>
            </p:cNvPicPr>
            <p:nvPr/>
          </p:nvPicPr>
          <p:blipFill>
            <a:blip r:embed="rId18"/>
            <a:stretch>
              <a:fillRect/>
            </a:stretch>
          </p:blipFill>
          <p:spPr>
            <a:xfrm>
              <a:off x="3551851" y="5428842"/>
              <a:ext cx="461287" cy="1369579"/>
            </a:xfrm>
            <a:prstGeom prst="rect">
              <a:avLst/>
            </a:prstGeom>
          </p:spPr>
        </p:pic>
      </p:grpSp>
      <p:pic>
        <p:nvPicPr>
          <p:cNvPr id="41" name="Image 64">
            <a:extLst>
              <a:ext uri="{FF2B5EF4-FFF2-40B4-BE49-F238E27FC236}">
                <a16:creationId xmlns:a16="http://schemas.microsoft.com/office/drawing/2014/main" id="{4A8CC88B-12C4-48D6-8D30-3329A7702B12}"/>
              </a:ext>
            </a:extLst>
          </p:cNvPr>
          <p:cNvPicPr>
            <a:picLocks noChangeAspect="1"/>
          </p:cNvPicPr>
          <p:nvPr/>
        </p:nvPicPr>
        <p:blipFill>
          <a:blip r:embed="rId19"/>
          <a:stretch>
            <a:fillRect/>
          </a:stretch>
        </p:blipFill>
        <p:spPr>
          <a:xfrm>
            <a:off x="7208804" y="2265207"/>
            <a:ext cx="711200" cy="1214370"/>
          </a:xfrm>
          <a:prstGeom prst="rect">
            <a:avLst/>
          </a:prstGeom>
        </p:spPr>
      </p:pic>
      <p:pic>
        <p:nvPicPr>
          <p:cNvPr id="42" name="Image 65">
            <a:extLst>
              <a:ext uri="{FF2B5EF4-FFF2-40B4-BE49-F238E27FC236}">
                <a16:creationId xmlns:a16="http://schemas.microsoft.com/office/drawing/2014/main" id="{AFCD3750-1F33-4905-813E-38011558F0B4}"/>
              </a:ext>
            </a:extLst>
          </p:cNvPr>
          <p:cNvPicPr>
            <a:picLocks noChangeAspect="1"/>
          </p:cNvPicPr>
          <p:nvPr/>
        </p:nvPicPr>
        <p:blipFill>
          <a:blip r:embed="rId18"/>
          <a:stretch>
            <a:fillRect/>
          </a:stretch>
        </p:blipFill>
        <p:spPr>
          <a:xfrm>
            <a:off x="1922260" y="1901157"/>
            <a:ext cx="461287" cy="12536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withEffect">
                                  <p:stCondLst>
                                    <p:cond delay="0"/>
                                  </p:stCondLst>
                                  <p:iterate>
                                    <p:tmAbs val="0"/>
                                  </p:iterate>
                                  <p:childTnLst>
                                    <p:set>
                                      <p:cBhvr>
                                        <p:cTn id="6" fill="hold"/>
                                        <p:tgtEl>
                                          <p:spTgt spid="315"/>
                                        </p:tgtEl>
                                        <p:attrNameLst>
                                          <p:attrName>style.visibility</p:attrName>
                                        </p:attrNameLst>
                                      </p:cBhvr>
                                      <p:to>
                                        <p:strVal val="visible"/>
                                      </p:to>
                                    </p:set>
                                    <p:anim calcmode="lin" valueType="num">
                                      <p:cBhvr>
                                        <p:cTn id="7" dur="1000" fill="hold"/>
                                        <p:tgtEl>
                                          <p:spTgt spid="315"/>
                                        </p:tgtEl>
                                        <p:attrNameLst>
                                          <p:attrName>ppt_x</p:attrName>
                                        </p:attrNameLst>
                                      </p:cBhvr>
                                      <p:tavLst>
                                        <p:tav tm="0">
                                          <p:val>
                                            <p:strVal val="0-#ppt_w/2"/>
                                          </p:val>
                                        </p:tav>
                                        <p:tav tm="100000">
                                          <p:val>
                                            <p:strVal val="#ppt_x"/>
                                          </p:val>
                                        </p:tav>
                                      </p:tavLst>
                                    </p:anim>
                                    <p:anim calcmode="lin" valueType="num">
                                      <p:cBhvr>
                                        <p:cTn id="8" dur="1000" fill="hold"/>
                                        <p:tgtEl>
                                          <p:spTgt spid="315"/>
                                        </p:tgtEl>
                                        <p:attrNameLst>
                                          <p:attrName>ppt_y</p:attrName>
                                        </p:attrNameLst>
                                      </p:cBhvr>
                                      <p:tavLst>
                                        <p:tav tm="0">
                                          <p:val>
                                            <p:strVal val="#ppt_y"/>
                                          </p:val>
                                        </p:tav>
                                        <p:tav tm="100000">
                                          <p:val>
                                            <p:strVal val="#ppt_y"/>
                                          </p:val>
                                        </p:tav>
                                      </p:tavLst>
                                    </p:anim>
                                  </p:childTnLst>
                                </p:cTn>
                              </p:par>
                              <p:par>
                                <p:cTn id="9" presetID="26"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down)">
                                      <p:cBhvr>
                                        <p:cTn id="11" dur="203">
                                          <p:stCondLst>
                                            <p:cond delay="0"/>
                                          </p:stCondLst>
                                        </p:cTn>
                                        <p:tgtEl>
                                          <p:spTgt spid="38"/>
                                        </p:tgtEl>
                                      </p:cBhvr>
                                    </p:animEffect>
                                    <p:anim calcmode="lin" valueType="num">
                                      <p:cBhvr>
                                        <p:cTn id="12" dur="638"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13" dur="232"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14" dur="232" tmFilter="0, 0; 0.125,0.2665; 0.25,0.4; 0.375,0.465; 0.5,0.5;  0.625,0.535; 0.75,0.6; 0.875,0.7335; 1,1">
                                          <p:stCondLst>
                                            <p:cond delay="232"/>
                                          </p:stCondLst>
                                        </p:cTn>
                                        <p:tgtEl>
                                          <p:spTgt spid="38"/>
                                        </p:tgtEl>
                                        <p:attrNameLst>
                                          <p:attrName>ppt_y</p:attrName>
                                        </p:attrNameLst>
                                      </p:cBhvr>
                                      <p:tavLst>
                                        <p:tav tm="0" fmla="#ppt_y-sin(pi*$)/9">
                                          <p:val>
                                            <p:fltVal val="0"/>
                                          </p:val>
                                        </p:tav>
                                        <p:tav tm="100000">
                                          <p:val>
                                            <p:fltVal val="1"/>
                                          </p:val>
                                        </p:tav>
                                      </p:tavLst>
                                    </p:anim>
                                    <p:anim calcmode="lin" valueType="num">
                                      <p:cBhvr>
                                        <p:cTn id="15" dur="116" tmFilter="0, 0; 0.125,0.2665; 0.25,0.4; 0.375,0.465; 0.5,0.5;  0.625,0.535; 0.75,0.6; 0.875,0.7335; 1,1">
                                          <p:stCondLst>
                                            <p:cond delay="463"/>
                                          </p:stCondLst>
                                        </p:cTn>
                                        <p:tgtEl>
                                          <p:spTgt spid="38"/>
                                        </p:tgtEl>
                                        <p:attrNameLst>
                                          <p:attrName>ppt_y</p:attrName>
                                        </p:attrNameLst>
                                      </p:cBhvr>
                                      <p:tavLst>
                                        <p:tav tm="0" fmla="#ppt_y-sin(pi*$)/27">
                                          <p:val>
                                            <p:fltVal val="0"/>
                                          </p:val>
                                        </p:tav>
                                        <p:tav tm="100000">
                                          <p:val>
                                            <p:fltVal val="1"/>
                                          </p:val>
                                        </p:tav>
                                      </p:tavLst>
                                    </p:anim>
                                    <p:anim calcmode="lin" valueType="num">
                                      <p:cBhvr>
                                        <p:cTn id="16" dur="57" tmFilter="0, 0; 0.125,0.2665; 0.25,0.4; 0.375,0.465; 0.5,0.5;  0.625,0.535; 0.75,0.6; 0.875,0.7335; 1,1">
                                          <p:stCondLst>
                                            <p:cond delay="580"/>
                                          </p:stCondLst>
                                        </p:cTn>
                                        <p:tgtEl>
                                          <p:spTgt spid="38"/>
                                        </p:tgtEl>
                                        <p:attrNameLst>
                                          <p:attrName>ppt_y</p:attrName>
                                        </p:attrNameLst>
                                      </p:cBhvr>
                                      <p:tavLst>
                                        <p:tav tm="0" fmla="#ppt_y-sin(pi*$)/81">
                                          <p:val>
                                            <p:fltVal val="0"/>
                                          </p:val>
                                        </p:tav>
                                        <p:tav tm="100000">
                                          <p:val>
                                            <p:fltVal val="1"/>
                                          </p:val>
                                        </p:tav>
                                      </p:tavLst>
                                    </p:anim>
                                    <p:animScale>
                                      <p:cBhvr>
                                        <p:cTn id="17" dur="9">
                                          <p:stCondLst>
                                            <p:cond delay="227"/>
                                          </p:stCondLst>
                                        </p:cTn>
                                        <p:tgtEl>
                                          <p:spTgt spid="38"/>
                                        </p:tgtEl>
                                      </p:cBhvr>
                                      <p:to x="100000" y="60000"/>
                                    </p:animScale>
                                    <p:animScale>
                                      <p:cBhvr>
                                        <p:cTn id="18" dur="58" decel="50000">
                                          <p:stCondLst>
                                            <p:cond delay="237"/>
                                          </p:stCondLst>
                                        </p:cTn>
                                        <p:tgtEl>
                                          <p:spTgt spid="38"/>
                                        </p:tgtEl>
                                      </p:cBhvr>
                                      <p:to x="100000" y="100000"/>
                                    </p:animScale>
                                    <p:animScale>
                                      <p:cBhvr>
                                        <p:cTn id="19" dur="9">
                                          <p:stCondLst>
                                            <p:cond delay="459"/>
                                          </p:stCondLst>
                                        </p:cTn>
                                        <p:tgtEl>
                                          <p:spTgt spid="38"/>
                                        </p:tgtEl>
                                      </p:cBhvr>
                                      <p:to x="100000" y="80000"/>
                                    </p:animScale>
                                    <p:animScale>
                                      <p:cBhvr>
                                        <p:cTn id="20" dur="58" decel="50000">
                                          <p:stCondLst>
                                            <p:cond delay="468"/>
                                          </p:stCondLst>
                                        </p:cTn>
                                        <p:tgtEl>
                                          <p:spTgt spid="38"/>
                                        </p:tgtEl>
                                      </p:cBhvr>
                                      <p:to x="100000" y="100000"/>
                                    </p:animScale>
                                    <p:animScale>
                                      <p:cBhvr>
                                        <p:cTn id="21" dur="9">
                                          <p:stCondLst>
                                            <p:cond delay="575"/>
                                          </p:stCondLst>
                                        </p:cTn>
                                        <p:tgtEl>
                                          <p:spTgt spid="38"/>
                                        </p:tgtEl>
                                      </p:cBhvr>
                                      <p:to x="100000" y="90000"/>
                                    </p:animScale>
                                    <p:animScale>
                                      <p:cBhvr>
                                        <p:cTn id="22" dur="58" decel="50000">
                                          <p:stCondLst>
                                            <p:cond delay="584"/>
                                          </p:stCondLst>
                                        </p:cTn>
                                        <p:tgtEl>
                                          <p:spTgt spid="38"/>
                                        </p:tgtEl>
                                      </p:cBhvr>
                                      <p:to x="100000" y="100000"/>
                                    </p:animScale>
                                    <p:animScale>
                                      <p:cBhvr>
                                        <p:cTn id="23" dur="9">
                                          <p:stCondLst>
                                            <p:cond delay="633"/>
                                          </p:stCondLst>
                                        </p:cTn>
                                        <p:tgtEl>
                                          <p:spTgt spid="38"/>
                                        </p:tgtEl>
                                      </p:cBhvr>
                                      <p:to x="100000" y="95000"/>
                                    </p:animScale>
                                    <p:animScale>
                                      <p:cBhvr>
                                        <p:cTn id="24" dur="58" decel="50000">
                                          <p:stCondLst>
                                            <p:cond delay="642"/>
                                          </p:stCondLst>
                                        </p:cTn>
                                        <p:tgtEl>
                                          <p:spTgt spid="38"/>
                                        </p:tgtEl>
                                      </p:cBhvr>
                                      <p:to x="100000" y="100000"/>
                                    </p:animScale>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childTnLst>
                          </p:cTn>
                        </p:par>
                        <p:par>
                          <p:cTn id="29" fill="hold">
                            <p:stCondLst>
                              <p:cond delay="1500"/>
                            </p:stCondLst>
                            <p:childTnLst>
                              <p:par>
                                <p:cTn id="30" presetID="1"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7"/>
                                        </p:tgtEl>
                                        <p:attrNameLst>
                                          <p:attrName>style.visibility</p:attrName>
                                        </p:attrNameLst>
                                      </p:cBhvr>
                                      <p:to>
                                        <p:strVal val="visible"/>
                                      </p:to>
                                    </p:set>
                                  </p:childTnLst>
                                </p:cTn>
                              </p:par>
                            </p:childTnLst>
                          </p:cTn>
                        </p:par>
                        <p:par>
                          <p:cTn id="60" fill="hold">
                            <p:stCondLst>
                              <p:cond delay="1500"/>
                            </p:stCondLst>
                            <p:childTnLst>
                              <p:par>
                                <p:cTn id="61" presetID="8" presetClass="emph" presetSubtype="0" repeatCount="indefinite" fill="hold" nodeType="afterEffect">
                                  <p:stCondLst>
                                    <p:cond delay="0"/>
                                  </p:stCondLst>
                                  <p:endCondLst>
                                    <p:cond evt="onNext" delay="0">
                                      <p:tgtEl>
                                        <p:sldTgt/>
                                      </p:tgtEl>
                                    </p:cond>
                                  </p:endCondLst>
                                  <p:childTnLst>
                                    <p:animRot by="21600000">
                                      <p:cBhvr>
                                        <p:cTn id="62" dur="2400" fill="hold"/>
                                        <p:tgtEl>
                                          <p:spTgt spid="11"/>
                                        </p:tgtEl>
                                        <p:attrNameLst>
                                          <p:attrName>r</p:attrName>
                                        </p:attrNameLst>
                                      </p:cBhvr>
                                    </p:animRot>
                                  </p:childTnLst>
                                </p:cTn>
                              </p:par>
                              <p:par>
                                <p:cTn id="63" presetID="8" presetClass="emph" presetSubtype="0" repeatCount="indefinite" fill="hold" nodeType="withEffect">
                                  <p:stCondLst>
                                    <p:cond delay="0"/>
                                  </p:stCondLst>
                                  <p:endCondLst>
                                    <p:cond evt="onNext" delay="0">
                                      <p:tgtEl>
                                        <p:sldTgt/>
                                      </p:tgtEl>
                                    </p:cond>
                                  </p:endCondLst>
                                  <p:childTnLst>
                                    <p:animRot by="-21600000">
                                      <p:cBhvr>
                                        <p:cTn id="64" dur="2400" fill="hold"/>
                                        <p:tgtEl>
                                          <p:spTgt spid="12"/>
                                        </p:tgtEl>
                                        <p:attrNameLst>
                                          <p:attrName>r</p:attrName>
                                        </p:attrNameLst>
                                      </p:cBhvr>
                                    </p:animRot>
                                  </p:childTnLst>
                                </p:cTn>
                              </p:par>
                              <p:par>
                                <p:cTn id="65" presetID="8" presetClass="emph" presetSubtype="0" repeatCount="indefinite" fill="hold" nodeType="withEffect">
                                  <p:stCondLst>
                                    <p:cond delay="0"/>
                                  </p:stCondLst>
                                  <p:endCondLst>
                                    <p:cond evt="onNext" delay="0">
                                      <p:tgtEl>
                                        <p:sldTgt/>
                                      </p:tgtEl>
                                    </p:cond>
                                  </p:endCondLst>
                                  <p:childTnLst>
                                    <p:animRot by="21600000">
                                      <p:cBhvr>
                                        <p:cTn id="66" dur="2400" fill="hold"/>
                                        <p:tgtEl>
                                          <p:spTgt spid="13"/>
                                        </p:tgtEl>
                                        <p:attrNameLst>
                                          <p:attrName>r</p:attrName>
                                        </p:attrNameLst>
                                      </p:cBhvr>
                                    </p:animRot>
                                  </p:childTnLst>
                                </p:cTn>
                              </p:par>
                              <p:par>
                                <p:cTn id="67" presetID="8" presetClass="emph" presetSubtype="0" repeatCount="indefinite" fill="hold" nodeType="withEffect">
                                  <p:stCondLst>
                                    <p:cond delay="0"/>
                                  </p:stCondLst>
                                  <p:endCondLst>
                                    <p:cond evt="onNext" delay="0">
                                      <p:tgtEl>
                                        <p:sldTgt/>
                                      </p:tgtEl>
                                    </p:cond>
                                  </p:endCondLst>
                                  <p:childTnLst>
                                    <p:animRot by="21600000">
                                      <p:cBhvr>
                                        <p:cTn id="68" dur="2400" fill="hold"/>
                                        <p:tgtEl>
                                          <p:spTgt spid="14"/>
                                        </p:tgtEl>
                                        <p:attrNameLst>
                                          <p:attrName>r</p:attrName>
                                        </p:attrNameLst>
                                      </p:cBhvr>
                                    </p:animRot>
                                  </p:childTnLst>
                                </p:cTn>
                              </p:par>
                              <p:par>
                                <p:cTn id="69" presetID="8" presetClass="emph" presetSubtype="0" repeatCount="indefinite" fill="hold" nodeType="withEffect">
                                  <p:stCondLst>
                                    <p:cond delay="0"/>
                                  </p:stCondLst>
                                  <p:endCondLst>
                                    <p:cond evt="onNext" delay="0">
                                      <p:tgtEl>
                                        <p:sldTgt/>
                                      </p:tgtEl>
                                    </p:cond>
                                  </p:endCondLst>
                                  <p:childTnLst>
                                    <p:animRot by="21600000">
                                      <p:cBhvr>
                                        <p:cTn id="70" dur="2400" fill="hold"/>
                                        <p:tgtEl>
                                          <p:spTgt spid="16"/>
                                        </p:tgtEl>
                                        <p:attrNameLst>
                                          <p:attrName>r</p:attrName>
                                        </p:attrNameLst>
                                      </p:cBhvr>
                                    </p:animRot>
                                  </p:childTnLst>
                                </p:cTn>
                              </p:par>
                              <p:par>
                                <p:cTn id="71" presetID="8" presetClass="emph" presetSubtype="0" repeatCount="indefinite" fill="hold" nodeType="withEffect">
                                  <p:stCondLst>
                                    <p:cond delay="0"/>
                                  </p:stCondLst>
                                  <p:endCondLst>
                                    <p:cond evt="onNext" delay="0">
                                      <p:tgtEl>
                                        <p:sldTgt/>
                                      </p:tgtEl>
                                    </p:cond>
                                  </p:endCondLst>
                                  <p:childTnLst>
                                    <p:animRot by="21600000">
                                      <p:cBhvr>
                                        <p:cTn id="72" dur="2400" fill="hold"/>
                                        <p:tgtEl>
                                          <p:spTgt spid="15"/>
                                        </p:tgtEl>
                                        <p:attrNameLst>
                                          <p:attrName>r</p:attrName>
                                        </p:attrNameLst>
                                      </p:cBhvr>
                                    </p:animRot>
                                  </p:childTnLst>
                                </p:cTn>
                              </p:par>
                              <p:par>
                                <p:cTn id="73" presetID="8" presetClass="emph" presetSubtype="0" repeatCount="indefinite" fill="hold" nodeType="withEffect">
                                  <p:stCondLst>
                                    <p:cond delay="0"/>
                                  </p:stCondLst>
                                  <p:endCondLst>
                                    <p:cond evt="onNext" delay="0">
                                      <p:tgtEl>
                                        <p:sldTgt/>
                                      </p:tgtEl>
                                    </p:cond>
                                  </p:endCondLst>
                                  <p:childTnLst>
                                    <p:animRot by="21600000">
                                      <p:cBhvr>
                                        <p:cTn id="74" dur="2400" fill="hold"/>
                                        <p:tgtEl>
                                          <p:spTgt spid="17"/>
                                        </p:tgtEl>
                                        <p:attrNameLst>
                                          <p:attrName>r</p:attrName>
                                        </p:attrNameLst>
                                      </p:cBhvr>
                                    </p:animRot>
                                  </p:childTnLst>
                                </p:cTn>
                              </p:par>
                              <p:par>
                                <p:cTn id="75" presetID="1" presetClass="entr" presetSubtype="0" fill="hold" nodeType="withEffect">
                                  <p:stCondLst>
                                    <p:cond delay="400"/>
                                  </p:stCondLst>
                                  <p:childTnLst>
                                    <p:set>
                                      <p:cBhvr>
                                        <p:cTn id="76" dur="1" fill="hold">
                                          <p:stCondLst>
                                            <p:cond delay="0"/>
                                          </p:stCondLst>
                                        </p:cTn>
                                        <p:tgtEl>
                                          <p:spTgt spid="42"/>
                                        </p:tgtEl>
                                        <p:attrNameLst>
                                          <p:attrName>style.visibility</p:attrName>
                                        </p:attrNameLst>
                                      </p:cBhvr>
                                      <p:to>
                                        <p:strVal val="visible"/>
                                      </p:to>
                                    </p:set>
                                  </p:childTnLst>
                                </p:cTn>
                              </p:par>
                              <p:par>
                                <p:cTn id="77" presetID="44" presetClass="path" presetSubtype="0" accel="50000" decel="50000" fill="hold" nodeType="withEffect">
                                  <p:stCondLst>
                                    <p:cond delay="400"/>
                                  </p:stCondLst>
                                  <p:childTnLst>
                                    <p:animMotion origin="layout" path="M 0.00026 -0.0007 C 0.03386 0.00185 0.07331 -0.04398 0.10664 -0.05301 C 0.13972 -0.06227 0.16758 -0.05787 0.19961 -0.05533 C 0.23177 -0.05278 0.27344 -0.04398 0.29948 -0.0382 C 0.33347 -0.02894 0.38893 -0.02639 0.42162 0.0125 " pathEditMode="relative" rAng="360000" ptsTypes="AAAAA">
                                      <p:cBhvr>
                                        <p:cTn id="78" dur="2000" fill="hold"/>
                                        <p:tgtEl>
                                          <p:spTgt spid="42"/>
                                        </p:tgtEl>
                                        <p:attrNameLst>
                                          <p:attrName>ppt_x</p:attrName>
                                          <p:attrName>ppt_y</p:attrName>
                                        </p:attrNameLst>
                                      </p:cBhvr>
                                      <p:rCtr x="21146" y="-764"/>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42"/>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37" presetClass="path" presetSubtype="0" accel="50000" decel="50000" fill="hold" nodeType="withEffect">
                                  <p:stCondLst>
                                    <p:cond delay="0"/>
                                  </p:stCondLst>
                                  <p:childTnLst>
                                    <p:animMotion origin="layout" path="M -2.70833E-6 0 C 0.03177 0.06412 -0.15859 0.14005 -0.15416 0.19306 C -0.14896 0.27014 -0.13906 0.34167 -0.0901 0.3787 C -0.04114 0.41644 0.09987 0.41644 0.13998 0.41644 C 0.203 0.38565 0.25144 0.29051 0.28607 0.23403 " pathEditMode="relative" rAng="0" ptsTypes="AAAAA">
                                      <p:cBhvr>
                                        <p:cTn id="86" dur="2000" fill="hold"/>
                                        <p:tgtEl>
                                          <p:spTgt spid="41"/>
                                        </p:tgtEl>
                                        <p:attrNameLst>
                                          <p:attrName>ppt_x</p:attrName>
                                          <p:attrName>ppt_y</p:attrName>
                                        </p:attrNameLst>
                                      </p:cBhvr>
                                      <p:rCtr x="6589" y="20810"/>
                                    </p:animMotion>
                                  </p:childTnLst>
                                </p:cTn>
                              </p:par>
                              <p:par>
                                <p:cTn id="87" presetID="6" presetClass="emph" presetSubtype="0" fill="hold" nodeType="withEffect">
                                  <p:stCondLst>
                                    <p:cond delay="0"/>
                                  </p:stCondLst>
                                  <p:childTnLst>
                                    <p:animScale>
                                      <p:cBhvr>
                                        <p:cTn id="88" dur="2000" fill="hold"/>
                                        <p:tgtEl>
                                          <p:spTgt spid="41"/>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1" animBg="1" advAuto="0"/>
      <p:bldP spid="10" grpId="0" animBg="1"/>
      <p:bldP spid="34" grpId="0" animBg="1"/>
      <p:bldP spid="35" grpId="0" animBg="1"/>
      <p:bldP spid="36" grpId="0" animBg="1"/>
      <p:bldP spid="3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grpSp>
        <p:nvGrpSpPr>
          <p:cNvPr id="664" name="Diagramme 12"/>
          <p:cNvGrpSpPr/>
          <p:nvPr/>
        </p:nvGrpSpPr>
        <p:grpSpPr>
          <a:xfrm>
            <a:off x="-1" y="-14290"/>
            <a:ext cx="12186640" cy="768627"/>
            <a:chOff x="0" y="0"/>
            <a:chExt cx="12186639" cy="768626"/>
          </a:xfrm>
        </p:grpSpPr>
        <p:grpSp>
          <p:nvGrpSpPr>
            <p:cNvPr id="657" name="Grouper"/>
            <p:cNvGrpSpPr/>
            <p:nvPr/>
          </p:nvGrpSpPr>
          <p:grpSpPr>
            <a:xfrm>
              <a:off x="0" y="0"/>
              <a:ext cx="4685108" cy="768627"/>
              <a:chOff x="0" y="0"/>
              <a:chExt cx="4685107" cy="768626"/>
            </a:xfrm>
          </p:grpSpPr>
          <p:sp>
            <p:nvSpPr>
              <p:cNvPr id="655" name="Figure"/>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656" name="Diagrammes de cas d’utilisation"/>
              <p:cNvSpPr txBox="1"/>
              <p:nvPr/>
            </p:nvSpPr>
            <p:spPr>
              <a:xfrm>
                <a:off x="72009" y="214260"/>
                <a:ext cx="4090182" cy="3401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lnSpc>
                    <a:spcPct val="90000"/>
                  </a:lnSpc>
                  <a:spcBef>
                    <a:spcPts val="700"/>
                  </a:spcBef>
                  <a:defRPr sz="1900"/>
                </a:lvl1pPr>
              </a:lstStyle>
              <a:p>
                <a:r>
                  <a:t>Diagrammes de cas d’utilisation</a:t>
                </a:r>
              </a:p>
            </p:txBody>
          </p:sp>
        </p:grpSp>
        <p:grpSp>
          <p:nvGrpSpPr>
            <p:cNvPr id="660" name="Grouper"/>
            <p:cNvGrpSpPr/>
            <p:nvPr/>
          </p:nvGrpSpPr>
          <p:grpSpPr>
            <a:xfrm>
              <a:off x="3832959" y="0"/>
              <a:ext cx="4685109" cy="768627"/>
              <a:chOff x="0" y="0"/>
              <a:chExt cx="4685107" cy="768626"/>
            </a:xfrm>
          </p:grpSpPr>
          <p:sp>
            <p:nvSpPr>
              <p:cNvPr id="658" name="Chevron"/>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659" name="Diagrammes de séquence"/>
              <p:cNvSpPr txBox="1"/>
              <p:nvPr/>
            </p:nvSpPr>
            <p:spPr>
              <a:xfrm>
                <a:off x="432318" y="207909"/>
                <a:ext cx="3572391" cy="3528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lnSpc>
                    <a:spcPct val="90000"/>
                  </a:lnSpc>
                  <a:spcBef>
                    <a:spcPts val="700"/>
                  </a:spcBef>
                  <a:defRPr sz="2000" b="1">
                    <a:solidFill>
                      <a:srgbClr val="FFFFFF"/>
                    </a:solidFill>
                  </a:defRPr>
                </a:lvl1pPr>
              </a:lstStyle>
              <a:p>
                <a:r>
                  <a:t>Diagrammes de séquence</a:t>
                </a:r>
              </a:p>
            </p:txBody>
          </p:sp>
        </p:grpSp>
        <p:grpSp>
          <p:nvGrpSpPr>
            <p:cNvPr id="663" name="Grouper"/>
            <p:cNvGrpSpPr/>
            <p:nvPr/>
          </p:nvGrpSpPr>
          <p:grpSpPr>
            <a:xfrm>
              <a:off x="7501532" y="0"/>
              <a:ext cx="4685108" cy="768627"/>
              <a:chOff x="0" y="0"/>
              <a:chExt cx="4685107" cy="768626"/>
            </a:xfrm>
          </p:grpSpPr>
          <p:sp>
            <p:nvSpPr>
              <p:cNvPr id="661" name="Chevron"/>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662" name="Diagramme de classe"/>
              <p:cNvSpPr txBox="1"/>
              <p:nvPr/>
            </p:nvSpPr>
            <p:spPr>
              <a:xfrm>
                <a:off x="432318" y="214260"/>
                <a:ext cx="3868477" cy="3401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lnSpc>
                    <a:spcPct val="90000"/>
                  </a:lnSpc>
                  <a:spcBef>
                    <a:spcPts val="700"/>
                  </a:spcBef>
                  <a:defRPr sz="1900"/>
                </a:lvl1pPr>
              </a:lstStyle>
              <a:p>
                <a:r>
                  <a:t>Diagramme de classe</a:t>
                </a:r>
              </a:p>
            </p:txBody>
          </p:sp>
        </p:grpSp>
      </p:grpSp>
      <p:sp>
        <p:nvSpPr>
          <p:cNvPr id="665" name="TextBox 1"/>
          <p:cNvSpPr txBox="1"/>
          <p:nvPr/>
        </p:nvSpPr>
        <p:spPr>
          <a:xfrm>
            <a:off x="3154097" y="6458537"/>
            <a:ext cx="5726457"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dirty="0" err="1"/>
              <a:t>Diagramme</a:t>
            </a:r>
            <a:r>
              <a:rPr dirty="0"/>
              <a:t> de </a:t>
            </a:r>
            <a:r>
              <a:rPr dirty="0" err="1"/>
              <a:t>séquence</a:t>
            </a:r>
            <a:r>
              <a:rPr dirty="0"/>
              <a:t>: </a:t>
            </a:r>
            <a:r>
              <a:rPr lang="fr-FR" dirty="0"/>
              <a:t>Souscription à un carte</a:t>
            </a:r>
            <a:endParaRPr dirty="0"/>
          </a:p>
        </p:txBody>
      </p:sp>
      <p:sp>
        <p:nvSpPr>
          <p:cNvPr id="667" name="Numéro de diapositive"/>
          <p:cNvSpPr txBox="1">
            <a:spLocks noGrp="1"/>
          </p:cNvSpPr>
          <p:nvPr>
            <p:ph type="sldNum" sz="quarter" idx="2"/>
          </p:nvPr>
        </p:nvSpPr>
        <p:spPr>
          <a:xfrm>
            <a:off x="11687845" y="6406036"/>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20</a:t>
            </a:fld>
            <a:endParaRPr/>
          </a:p>
        </p:txBody>
      </p:sp>
      <p:pic>
        <p:nvPicPr>
          <p:cNvPr id="4" name="Picture 3" descr="A screenshot of a computer&#10;&#10;Description automatically generated">
            <a:extLst>
              <a:ext uri="{FF2B5EF4-FFF2-40B4-BE49-F238E27FC236}">
                <a16:creationId xmlns:a16="http://schemas.microsoft.com/office/drawing/2014/main" id="{514E6599-8265-4392-81D6-769B0C2203A7}"/>
              </a:ext>
            </a:extLst>
          </p:cNvPr>
          <p:cNvPicPr>
            <a:picLocks noChangeAspect="1"/>
          </p:cNvPicPr>
          <p:nvPr/>
        </p:nvPicPr>
        <p:blipFill rotWithShape="1">
          <a:blip r:embed="rId3">
            <a:extLst>
              <a:ext uri="{28A0092B-C50C-407E-A947-70E740481C1C}">
                <a14:useLocalDpi xmlns:a14="http://schemas.microsoft.com/office/drawing/2010/main" val="0"/>
              </a:ext>
            </a:extLst>
          </a:blip>
          <a:srcRect b="7444"/>
          <a:stretch/>
        </p:blipFill>
        <p:spPr>
          <a:xfrm>
            <a:off x="2125370" y="919046"/>
            <a:ext cx="7783911" cy="5322282"/>
          </a:xfrm>
          <a:prstGeom prst="rect">
            <a:avLst/>
          </a:prstGeom>
        </p:spPr>
      </p:pic>
    </p:spTree>
  </p:cSld>
  <p:clrMapOvr>
    <a:masterClrMapping/>
  </p:clrMapOvr>
  <p:transition spd="slow">
    <p:cove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1" nodeType="afterEffect">
                                  <p:stCondLst>
                                    <p:cond delay="0"/>
                                  </p:stCondLst>
                                  <p:iterate>
                                    <p:tmAbs val="0"/>
                                  </p:iterate>
                                  <p:childTnLst>
                                    <p:set>
                                      <p:cBhvr>
                                        <p:cTn id="6" fill="hold"/>
                                        <p:tgtEl>
                                          <p:spTgt spid="665"/>
                                        </p:tgtEl>
                                        <p:attrNameLst>
                                          <p:attrName>style.visibility</p:attrName>
                                        </p:attrNameLst>
                                      </p:cBhvr>
                                      <p:to>
                                        <p:strVal val="visible"/>
                                      </p:to>
                                    </p:set>
                                    <p:animEffect transition="in" filter="wipe(down)">
                                      <p:cBhvr>
                                        <p:cTn id="7" dur="500"/>
                                        <p:tgtEl>
                                          <p:spTgt spid="665"/>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grpSp>
        <p:nvGrpSpPr>
          <p:cNvPr id="682" name="Diagramme 12"/>
          <p:cNvGrpSpPr/>
          <p:nvPr/>
        </p:nvGrpSpPr>
        <p:grpSpPr>
          <a:xfrm>
            <a:off x="-1" y="-14290"/>
            <a:ext cx="12186640" cy="768627"/>
            <a:chOff x="0" y="0"/>
            <a:chExt cx="12186639" cy="768626"/>
          </a:xfrm>
        </p:grpSpPr>
        <p:grpSp>
          <p:nvGrpSpPr>
            <p:cNvPr id="675" name="Grouper"/>
            <p:cNvGrpSpPr/>
            <p:nvPr/>
          </p:nvGrpSpPr>
          <p:grpSpPr>
            <a:xfrm>
              <a:off x="0" y="0"/>
              <a:ext cx="4685108" cy="768627"/>
              <a:chOff x="0" y="0"/>
              <a:chExt cx="4685107" cy="768626"/>
            </a:xfrm>
          </p:grpSpPr>
          <p:sp>
            <p:nvSpPr>
              <p:cNvPr id="673" name="Figure"/>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674" name="Diagrammes de cas d’utilisation"/>
              <p:cNvSpPr txBox="1"/>
              <p:nvPr/>
            </p:nvSpPr>
            <p:spPr>
              <a:xfrm>
                <a:off x="72009" y="214260"/>
                <a:ext cx="4090182" cy="3401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lnSpc>
                    <a:spcPct val="90000"/>
                  </a:lnSpc>
                  <a:spcBef>
                    <a:spcPts val="700"/>
                  </a:spcBef>
                  <a:defRPr sz="1900"/>
                </a:lvl1pPr>
              </a:lstStyle>
              <a:p>
                <a:r>
                  <a:t>Diagrammes de cas d’utilisation</a:t>
                </a:r>
              </a:p>
            </p:txBody>
          </p:sp>
        </p:grpSp>
        <p:grpSp>
          <p:nvGrpSpPr>
            <p:cNvPr id="678" name="Grouper"/>
            <p:cNvGrpSpPr/>
            <p:nvPr/>
          </p:nvGrpSpPr>
          <p:grpSpPr>
            <a:xfrm>
              <a:off x="3832959" y="0"/>
              <a:ext cx="4685109" cy="768627"/>
              <a:chOff x="0" y="0"/>
              <a:chExt cx="4685107" cy="768626"/>
            </a:xfrm>
          </p:grpSpPr>
          <p:sp>
            <p:nvSpPr>
              <p:cNvPr id="676" name="Chevron"/>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677" name="Diagrammes de séquence"/>
              <p:cNvSpPr txBox="1"/>
              <p:nvPr/>
            </p:nvSpPr>
            <p:spPr>
              <a:xfrm>
                <a:off x="432318" y="207909"/>
                <a:ext cx="3572391" cy="3528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lnSpc>
                    <a:spcPct val="90000"/>
                  </a:lnSpc>
                  <a:spcBef>
                    <a:spcPts val="700"/>
                  </a:spcBef>
                  <a:defRPr sz="2000" b="1">
                    <a:solidFill>
                      <a:srgbClr val="FFFFFF"/>
                    </a:solidFill>
                  </a:defRPr>
                </a:lvl1pPr>
              </a:lstStyle>
              <a:p>
                <a:r>
                  <a:t>Diagrammes de séquence</a:t>
                </a:r>
              </a:p>
            </p:txBody>
          </p:sp>
        </p:grpSp>
        <p:grpSp>
          <p:nvGrpSpPr>
            <p:cNvPr id="681" name="Grouper"/>
            <p:cNvGrpSpPr/>
            <p:nvPr/>
          </p:nvGrpSpPr>
          <p:grpSpPr>
            <a:xfrm>
              <a:off x="7501532" y="0"/>
              <a:ext cx="4685108" cy="768627"/>
              <a:chOff x="0" y="0"/>
              <a:chExt cx="4685107" cy="768626"/>
            </a:xfrm>
          </p:grpSpPr>
          <p:sp>
            <p:nvSpPr>
              <p:cNvPr id="679" name="Chevron"/>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680" name="Diagramme de classe"/>
              <p:cNvSpPr txBox="1"/>
              <p:nvPr/>
            </p:nvSpPr>
            <p:spPr>
              <a:xfrm>
                <a:off x="432318" y="214260"/>
                <a:ext cx="3868477" cy="3401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lnSpc>
                    <a:spcPct val="90000"/>
                  </a:lnSpc>
                  <a:spcBef>
                    <a:spcPts val="700"/>
                  </a:spcBef>
                  <a:defRPr sz="1900"/>
                </a:lvl1pPr>
              </a:lstStyle>
              <a:p>
                <a:r>
                  <a:t>Diagramme de classe</a:t>
                </a:r>
              </a:p>
            </p:txBody>
          </p:sp>
        </p:grpSp>
      </p:grpSp>
      <p:sp>
        <p:nvSpPr>
          <p:cNvPr id="683" name="TextBox 1"/>
          <p:cNvSpPr txBox="1"/>
          <p:nvPr/>
        </p:nvSpPr>
        <p:spPr>
          <a:xfrm>
            <a:off x="2698063" y="6416347"/>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dirty="0" err="1"/>
              <a:t>Diagramme</a:t>
            </a:r>
            <a:r>
              <a:rPr dirty="0"/>
              <a:t> de </a:t>
            </a:r>
            <a:r>
              <a:rPr dirty="0" err="1"/>
              <a:t>séquence</a:t>
            </a:r>
            <a:r>
              <a:rPr dirty="0"/>
              <a:t>: </a:t>
            </a:r>
            <a:r>
              <a:rPr lang="fr-FR" dirty="0"/>
              <a:t>Consultation des produits souscrits</a:t>
            </a:r>
            <a:endParaRPr dirty="0"/>
          </a:p>
        </p:txBody>
      </p:sp>
      <p:sp>
        <p:nvSpPr>
          <p:cNvPr id="684" name="Numéro de diapositive"/>
          <p:cNvSpPr txBox="1">
            <a:spLocks noGrp="1"/>
          </p:cNvSpPr>
          <p:nvPr>
            <p:ph type="sldNum" sz="quarter" idx="2"/>
          </p:nvPr>
        </p:nvSpPr>
        <p:spPr>
          <a:xfrm>
            <a:off x="11687845" y="6431436"/>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21</a:t>
            </a:fld>
            <a:endParaRPr/>
          </a:p>
        </p:txBody>
      </p:sp>
      <p:pic>
        <p:nvPicPr>
          <p:cNvPr id="3" name="Picture 2" descr="A screenshot of a computer&#10;&#10;Description automatically generated">
            <a:extLst>
              <a:ext uri="{FF2B5EF4-FFF2-40B4-BE49-F238E27FC236}">
                <a16:creationId xmlns:a16="http://schemas.microsoft.com/office/drawing/2014/main" id="{837F976D-161A-4BC1-A8A2-3F8A64D53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5775" y="1531634"/>
            <a:ext cx="8220449" cy="3776060"/>
          </a:xfrm>
          <a:prstGeom prst="rect">
            <a:avLst/>
          </a:prstGeom>
        </p:spPr>
      </p:pic>
    </p:spTree>
  </p:cSld>
  <p:clrMapOvr>
    <a:masterClrMapping/>
  </p:clrMapOvr>
  <p:transition spd="slow">
    <p:cove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1" nodeType="afterEffect">
                                  <p:stCondLst>
                                    <p:cond delay="0"/>
                                  </p:stCondLst>
                                  <p:iterate>
                                    <p:tmAbs val="0"/>
                                  </p:iterate>
                                  <p:childTnLst>
                                    <p:set>
                                      <p:cBhvr>
                                        <p:cTn id="6" fill="hold"/>
                                        <p:tgtEl>
                                          <p:spTgt spid="683"/>
                                        </p:tgtEl>
                                        <p:attrNameLst>
                                          <p:attrName>style.visibility</p:attrName>
                                        </p:attrNameLst>
                                      </p:cBhvr>
                                      <p:to>
                                        <p:strVal val="visible"/>
                                      </p:to>
                                    </p:set>
                                    <p:animEffect transition="in" filter="wipe(down)">
                                      <p:cBhvr>
                                        <p:cTn id="7" dur="500"/>
                                        <p:tgtEl>
                                          <p:spTgt spid="683"/>
                                        </p:tgtEl>
                                      </p:cBhvr>
                                    </p:animEffec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4" name="Groupe 10"/>
          <p:cNvGrpSpPr/>
          <p:nvPr/>
        </p:nvGrpSpPr>
        <p:grpSpPr>
          <a:xfrm>
            <a:off x="0" y="-1"/>
            <a:ext cx="4685108" cy="768628"/>
            <a:chOff x="0" y="0"/>
            <a:chExt cx="4685107" cy="768626"/>
          </a:xfrm>
        </p:grpSpPr>
        <p:sp>
          <p:nvSpPr>
            <p:cNvPr id="722" name="Pentagone 17"/>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t">
              <a:noAutofit/>
            </a:bodyPr>
            <a:lstStyle/>
            <a:p>
              <a:endParaRPr/>
            </a:p>
          </p:txBody>
        </p:sp>
        <p:sp>
          <p:nvSpPr>
            <p:cNvPr id="723" name="Pentagone 4"/>
            <p:cNvSpPr txBox="1"/>
            <p:nvPr/>
          </p:nvSpPr>
          <p:spPr>
            <a:xfrm>
              <a:off x="96012" y="206258"/>
              <a:ext cx="4073566" cy="3561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700"/>
                </a:spcBef>
                <a:defRPr sz="1900"/>
              </a:lvl1pPr>
            </a:lstStyle>
            <a:p>
              <a:r>
                <a:t>Diagramme de cas d’utilisation</a:t>
              </a:r>
            </a:p>
          </p:txBody>
        </p:sp>
      </p:grpSp>
      <p:grpSp>
        <p:nvGrpSpPr>
          <p:cNvPr id="727" name="Groupe 11"/>
          <p:cNvGrpSpPr/>
          <p:nvPr/>
        </p:nvGrpSpPr>
        <p:grpSpPr>
          <a:xfrm>
            <a:off x="3832959" y="0"/>
            <a:ext cx="4685109" cy="768627"/>
            <a:chOff x="0" y="0"/>
            <a:chExt cx="4685107" cy="768626"/>
          </a:xfrm>
        </p:grpSpPr>
        <p:sp>
          <p:nvSpPr>
            <p:cNvPr id="725" name="Chevron 15"/>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t">
              <a:noAutofit/>
            </a:bodyPr>
            <a:lstStyle/>
            <a:p>
              <a:endParaRPr/>
            </a:p>
          </p:txBody>
        </p:sp>
        <p:sp>
          <p:nvSpPr>
            <p:cNvPr id="726" name="Chevron 6"/>
            <p:cNvSpPr txBox="1"/>
            <p:nvPr/>
          </p:nvSpPr>
          <p:spPr>
            <a:xfrm>
              <a:off x="448320" y="206258"/>
              <a:ext cx="3548316" cy="3561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700"/>
                </a:spcBef>
                <a:defRPr sz="1900"/>
              </a:lvl1pPr>
            </a:lstStyle>
            <a:p>
              <a:r>
                <a:t>Diagrammes de séquence</a:t>
              </a:r>
            </a:p>
          </p:txBody>
        </p:sp>
      </p:grpSp>
      <p:grpSp>
        <p:nvGrpSpPr>
          <p:cNvPr id="730" name="Groupe 12"/>
          <p:cNvGrpSpPr/>
          <p:nvPr/>
        </p:nvGrpSpPr>
        <p:grpSpPr>
          <a:xfrm>
            <a:off x="7501532" y="0"/>
            <a:ext cx="4685108" cy="768627"/>
            <a:chOff x="0" y="0"/>
            <a:chExt cx="4685107" cy="768626"/>
          </a:xfrm>
        </p:grpSpPr>
        <p:sp>
          <p:nvSpPr>
            <p:cNvPr id="728" name="Chevron 13"/>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t">
              <a:noAutofit/>
            </a:bodyPr>
            <a:lstStyle/>
            <a:p>
              <a:endParaRPr/>
            </a:p>
          </p:txBody>
        </p:sp>
        <p:sp>
          <p:nvSpPr>
            <p:cNvPr id="729" name="Chevron 8"/>
            <p:cNvSpPr txBox="1"/>
            <p:nvPr/>
          </p:nvSpPr>
          <p:spPr>
            <a:xfrm>
              <a:off x="448320" y="193559"/>
              <a:ext cx="3852474" cy="3815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700"/>
                </a:spcBef>
                <a:defRPr sz="2100" b="1">
                  <a:solidFill>
                    <a:srgbClr val="FFFFFF"/>
                  </a:solidFill>
                </a:defRPr>
              </a:lvl1pPr>
            </a:lstStyle>
            <a:p>
              <a:r>
                <a:t>Diagramme de classe</a:t>
              </a:r>
            </a:p>
          </p:txBody>
        </p:sp>
      </p:grpSp>
      <p:sp>
        <p:nvSpPr>
          <p:cNvPr id="732" name="Numéro de diapositive"/>
          <p:cNvSpPr txBox="1">
            <a:spLocks noGrp="1"/>
          </p:cNvSpPr>
          <p:nvPr>
            <p:ph type="sldNum" sz="quarter" idx="2"/>
          </p:nvPr>
        </p:nvSpPr>
        <p:spPr>
          <a:xfrm>
            <a:off x="11557217" y="6273094"/>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22</a:t>
            </a:fld>
            <a:endParaRPr/>
          </a:p>
        </p:txBody>
      </p:sp>
      <p:pic>
        <p:nvPicPr>
          <p:cNvPr id="3" name="Picture 2" descr="A computer screen shot of a diagram&#10;&#10;Description automatically generated">
            <a:extLst>
              <a:ext uri="{FF2B5EF4-FFF2-40B4-BE49-F238E27FC236}">
                <a16:creationId xmlns:a16="http://schemas.microsoft.com/office/drawing/2014/main" id="{72D2391E-7C60-4547-ADE1-C50AD7EDAA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2795" y="768625"/>
            <a:ext cx="7434971" cy="6067558"/>
          </a:xfrm>
          <a:prstGeom prst="rect">
            <a:avLst/>
          </a:prstGeom>
        </p:spPr>
      </p:pic>
    </p:spTree>
  </p:cSld>
  <p:clrMapOvr>
    <a:masterClrMapping/>
  </p:clrMapOvr>
  <p:transition spd="slow">
    <p:cover/>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Titre 1"/>
          <p:cNvSpPr txBox="1">
            <a:spLocks noGrp="1"/>
          </p:cNvSpPr>
          <p:nvPr>
            <p:ph type="title"/>
          </p:nvPr>
        </p:nvSpPr>
        <p:spPr>
          <a:xfrm>
            <a:off x="1344000" y="3347972"/>
            <a:ext cx="5505162" cy="1453343"/>
          </a:xfrm>
          <a:prstGeom prst="rect">
            <a:avLst/>
          </a:prstGeom>
        </p:spPr>
        <p:txBody>
          <a:bodyPr/>
          <a:lstStyle>
            <a:lvl1pPr>
              <a:lnSpc>
                <a:spcPct val="90000"/>
              </a:lnSpc>
            </a:lvl1pPr>
          </a:lstStyle>
          <a:p>
            <a:r>
              <a:t>Etude technique du projet</a:t>
            </a:r>
          </a:p>
        </p:txBody>
      </p:sp>
      <p:sp>
        <p:nvSpPr>
          <p:cNvPr id="737" name="Espace réservé du texte 2"/>
          <p:cNvSpPr txBox="1">
            <a:spLocks noGrp="1"/>
          </p:cNvSpPr>
          <p:nvPr>
            <p:ph type="body" sz="quarter" idx="1"/>
          </p:nvPr>
        </p:nvSpPr>
        <p:spPr>
          <a:xfrm>
            <a:off x="1344001" y="1769024"/>
            <a:ext cx="790282" cy="1218796"/>
          </a:xfrm>
          <a:prstGeom prst="rect">
            <a:avLst/>
          </a:prstGeom>
        </p:spPr>
        <p:txBody>
          <a:bodyPr/>
          <a:lstStyle>
            <a:lvl1pPr marL="832083" indent="-1050477" defTabSz="1109444">
              <a:defRPr sz="8008"/>
            </a:lvl1pPr>
          </a:lstStyle>
          <a:p>
            <a:r>
              <a:rPr lang="fr-FR" dirty="0"/>
              <a:t>4</a:t>
            </a:r>
            <a:endParaRPr dirty="0"/>
          </a:p>
        </p:txBody>
      </p:sp>
      <p:sp>
        <p:nvSpPr>
          <p:cNvPr id="738" name="Numéro de diapositive"/>
          <p:cNvSpPr txBox="1">
            <a:spLocks noGrp="1"/>
          </p:cNvSpPr>
          <p:nvPr>
            <p:ph type="sldNum" sz="quarter" idx="4294967295"/>
          </p:nvPr>
        </p:nvSpPr>
        <p:spPr>
          <a:xfrm>
            <a:off x="56242" y="81279"/>
            <a:ext cx="679519"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lstStyle>
            <a:lvl1pPr algn="ctr">
              <a:defRPr sz="1900">
                <a:solidFill>
                  <a:srgbClr val="414141"/>
                </a:solidFill>
              </a:defRPr>
            </a:lvl1pPr>
          </a:lstStyle>
          <a:p>
            <a:fld id="{86CB4B4D-7CA3-9044-876B-883B54F8677D}" type="slidenum">
              <a:rPr/>
              <a:t>23</a:t>
            </a:fld>
            <a:endParaRPr/>
          </a:p>
        </p:txBody>
      </p:sp>
      <p:pic>
        <p:nvPicPr>
          <p:cNvPr id="8" name="Picture 7" descr="A red triangle with black background&#10;&#10;Description automatically generated">
            <a:extLst>
              <a:ext uri="{FF2B5EF4-FFF2-40B4-BE49-F238E27FC236}">
                <a16:creationId xmlns:a16="http://schemas.microsoft.com/office/drawing/2014/main" id="{01BA3EDD-6F76-464F-A527-EA21A6E8B5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6491" y="5791816"/>
            <a:ext cx="1139509" cy="9678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doors dir="vert"/>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737"/>
                                        </p:tgtEl>
                                        <p:attrNameLst>
                                          <p:attrName>style.visibility</p:attrName>
                                        </p:attrNameLst>
                                      </p:cBhvr>
                                      <p:to>
                                        <p:strVal val="visible"/>
                                      </p:to>
                                    </p:set>
                                    <p:anim calcmode="lin" valueType="num">
                                      <p:cBhvr>
                                        <p:cTn id="7" dur="1000" fill="hold"/>
                                        <p:tgtEl>
                                          <p:spTgt spid="737"/>
                                        </p:tgtEl>
                                        <p:attrNameLst>
                                          <p:attrName>ppt_x</p:attrName>
                                        </p:attrNameLst>
                                      </p:cBhvr>
                                      <p:tavLst>
                                        <p:tav tm="0">
                                          <p:val>
                                            <p:strVal val="0-#ppt_w/2"/>
                                          </p:val>
                                        </p:tav>
                                        <p:tav tm="100000">
                                          <p:val>
                                            <p:strVal val="#ppt_x"/>
                                          </p:val>
                                        </p:tav>
                                      </p:tavLst>
                                    </p:anim>
                                    <p:anim calcmode="lin" valueType="num">
                                      <p:cBhvr>
                                        <p:cTn id="8" dur="1000" fill="hold"/>
                                        <p:tgtEl>
                                          <p:spTgt spid="737"/>
                                        </p:tgtEl>
                                        <p:attrNameLst>
                                          <p:attrName>ppt_y</p:attrName>
                                        </p:attrNameLst>
                                      </p:cBhvr>
                                      <p:tavLst>
                                        <p:tav tm="0">
                                          <p:val>
                                            <p:strVal val="#ppt_y"/>
                                          </p:val>
                                        </p:tav>
                                        <p:tav tm="100000">
                                          <p:val>
                                            <p:strVal val="#ppt_y"/>
                                          </p:val>
                                        </p:tav>
                                      </p:tavLst>
                                    </p:anim>
                                  </p:childTnLst>
                                </p:cTn>
                              </p:par>
                              <p:par>
                                <p:cTn id="9" presetID="2" presetClass="entr" presetSubtype="8" fill="hold" grpId="2" nodeType="withEffect">
                                  <p:stCondLst>
                                    <p:cond delay="0"/>
                                  </p:stCondLst>
                                  <p:iterate>
                                    <p:tmAbs val="0"/>
                                  </p:iterate>
                                  <p:childTnLst>
                                    <p:set>
                                      <p:cBhvr>
                                        <p:cTn id="10" fill="hold"/>
                                        <p:tgtEl>
                                          <p:spTgt spid="736"/>
                                        </p:tgtEl>
                                        <p:attrNameLst>
                                          <p:attrName>style.visibility</p:attrName>
                                        </p:attrNameLst>
                                      </p:cBhvr>
                                      <p:to>
                                        <p:strVal val="visible"/>
                                      </p:to>
                                    </p:set>
                                    <p:anim calcmode="lin" valueType="num">
                                      <p:cBhvr>
                                        <p:cTn id="11" dur="1000" fill="hold"/>
                                        <p:tgtEl>
                                          <p:spTgt spid="736"/>
                                        </p:tgtEl>
                                        <p:attrNameLst>
                                          <p:attrName>ppt_x</p:attrName>
                                        </p:attrNameLst>
                                      </p:cBhvr>
                                      <p:tavLst>
                                        <p:tav tm="0">
                                          <p:val>
                                            <p:strVal val="0-#ppt_w/2"/>
                                          </p:val>
                                        </p:tav>
                                        <p:tav tm="100000">
                                          <p:val>
                                            <p:strVal val="#ppt_x"/>
                                          </p:val>
                                        </p:tav>
                                      </p:tavLst>
                                    </p:anim>
                                    <p:anim calcmode="lin" valueType="num">
                                      <p:cBhvr>
                                        <p:cTn id="12" dur="1000" fill="hold"/>
                                        <p:tgtEl>
                                          <p:spTgt spid="7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 grpId="2" animBg="1" advAuto="0"/>
      <p:bldP spid="737"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grpSp>
        <p:nvGrpSpPr>
          <p:cNvPr id="755" name="Diagramme 2"/>
          <p:cNvGrpSpPr/>
          <p:nvPr/>
        </p:nvGrpSpPr>
        <p:grpSpPr>
          <a:xfrm>
            <a:off x="-7343" y="-1"/>
            <a:ext cx="12181285" cy="768631"/>
            <a:chOff x="0" y="-1"/>
            <a:chExt cx="12181284" cy="768629"/>
          </a:xfrm>
        </p:grpSpPr>
        <p:grpSp>
          <p:nvGrpSpPr>
            <p:cNvPr id="748" name="Grouper"/>
            <p:cNvGrpSpPr/>
            <p:nvPr/>
          </p:nvGrpSpPr>
          <p:grpSpPr>
            <a:xfrm>
              <a:off x="0" y="-1"/>
              <a:ext cx="4685109" cy="768629"/>
              <a:chOff x="0" y="-1"/>
              <a:chExt cx="4685108" cy="768628"/>
            </a:xfrm>
          </p:grpSpPr>
          <p:sp>
            <p:nvSpPr>
              <p:cNvPr id="746" name="Figure"/>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747" name="Architecture Solution"/>
              <p:cNvSpPr txBox="1"/>
              <p:nvPr/>
            </p:nvSpPr>
            <p:spPr>
              <a:xfrm>
                <a:off x="72009" y="207728"/>
                <a:ext cx="4025704" cy="3531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en-US" dirty="0"/>
                  <a:t>Architecture Front end</a:t>
                </a:r>
              </a:p>
            </p:txBody>
          </p:sp>
        </p:grpSp>
        <p:grpSp>
          <p:nvGrpSpPr>
            <p:cNvPr id="751" name="Grouper"/>
            <p:cNvGrpSpPr/>
            <p:nvPr/>
          </p:nvGrpSpPr>
          <p:grpSpPr>
            <a:xfrm>
              <a:off x="3748087" y="0"/>
              <a:ext cx="4685110" cy="768628"/>
              <a:chOff x="0" y="0"/>
              <a:chExt cx="4685108" cy="768627"/>
            </a:xfrm>
          </p:grpSpPr>
          <p:sp>
            <p:nvSpPr>
              <p:cNvPr id="749" name="Chevron"/>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750" name="Architecture Front end"/>
              <p:cNvSpPr txBox="1"/>
              <p:nvPr/>
            </p:nvSpPr>
            <p:spPr>
              <a:xfrm>
                <a:off x="432318" y="221577"/>
                <a:ext cx="3713301" cy="3254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Approche</a:t>
                </a:r>
                <a:r>
                  <a:rPr lang="en-US" dirty="0"/>
                  <a:t> Multitenant</a:t>
                </a:r>
                <a:endParaRPr dirty="0"/>
              </a:p>
            </p:txBody>
          </p:sp>
        </p:grpSp>
        <p:grpSp>
          <p:nvGrpSpPr>
            <p:cNvPr id="754" name="Grouper"/>
            <p:cNvGrpSpPr/>
            <p:nvPr/>
          </p:nvGrpSpPr>
          <p:grpSpPr>
            <a:xfrm>
              <a:off x="7496175" y="0"/>
              <a:ext cx="4685109" cy="768628"/>
              <a:chOff x="0" y="0"/>
              <a:chExt cx="4685108" cy="768627"/>
            </a:xfrm>
          </p:grpSpPr>
          <p:sp>
            <p:nvSpPr>
              <p:cNvPr id="752" name="Chevron"/>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753" name="Architecture Back end"/>
              <p:cNvSpPr txBox="1"/>
              <p:nvPr/>
            </p:nvSpPr>
            <p:spPr>
              <a:xfrm>
                <a:off x="432318" y="221577"/>
                <a:ext cx="3868477" cy="3254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Feature Flagging</a:t>
                </a:r>
                <a:endParaRPr dirty="0"/>
              </a:p>
            </p:txBody>
          </p:sp>
        </p:grpSp>
      </p:grpSp>
      <p:sp>
        <p:nvSpPr>
          <p:cNvPr id="757" name="Numéro de diapositive"/>
          <p:cNvSpPr txBox="1">
            <a:spLocks noGrp="1"/>
          </p:cNvSpPr>
          <p:nvPr>
            <p:ph type="sldNum" sz="quarter" idx="2"/>
          </p:nvPr>
        </p:nvSpPr>
        <p:spPr>
          <a:xfrm>
            <a:off x="11719073" y="6328064"/>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24</a:t>
            </a:fld>
            <a:endParaRPr/>
          </a:p>
        </p:txBody>
      </p:sp>
      <p:pic>
        <p:nvPicPr>
          <p:cNvPr id="15" name="ArchitectureFront.drawio (1).png" descr="ArchitectureFront.drawio (1).png">
            <a:extLst>
              <a:ext uri="{FF2B5EF4-FFF2-40B4-BE49-F238E27FC236}">
                <a16:creationId xmlns:a16="http://schemas.microsoft.com/office/drawing/2014/main" id="{621E140D-6546-4A7D-8DD1-DA02C4D3AE4D}"/>
              </a:ext>
            </a:extLst>
          </p:cNvPr>
          <p:cNvPicPr>
            <a:picLocks noChangeAspect="1"/>
          </p:cNvPicPr>
          <p:nvPr/>
        </p:nvPicPr>
        <p:blipFill>
          <a:blip r:embed="rId3"/>
          <a:stretch>
            <a:fillRect/>
          </a:stretch>
        </p:blipFill>
        <p:spPr>
          <a:xfrm>
            <a:off x="1373848" y="862990"/>
            <a:ext cx="9444304" cy="5811232"/>
          </a:xfrm>
          <a:prstGeom prst="rect">
            <a:avLst/>
          </a:prstGeom>
          <a:ln w="12700">
            <a:miter lim="400000"/>
          </a:ln>
        </p:spPr>
      </p:pic>
    </p:spTree>
  </p:cSld>
  <p:clrMapOvr>
    <a:masterClrMapping/>
  </p:clrMapOvr>
  <p:transition spd="slow">
    <p:cover/>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grpSp>
        <p:nvGrpSpPr>
          <p:cNvPr id="771" name="Diagramme 12"/>
          <p:cNvGrpSpPr/>
          <p:nvPr/>
        </p:nvGrpSpPr>
        <p:grpSpPr>
          <a:xfrm>
            <a:off x="-1" y="-14291"/>
            <a:ext cx="12186642" cy="768630"/>
            <a:chOff x="0" y="-1"/>
            <a:chExt cx="12186641" cy="768629"/>
          </a:xfrm>
        </p:grpSpPr>
        <p:grpSp>
          <p:nvGrpSpPr>
            <p:cNvPr id="764" name="Grouper"/>
            <p:cNvGrpSpPr/>
            <p:nvPr/>
          </p:nvGrpSpPr>
          <p:grpSpPr>
            <a:xfrm>
              <a:off x="0" y="-1"/>
              <a:ext cx="4685109" cy="768629"/>
              <a:chOff x="0" y="-1"/>
              <a:chExt cx="4685108" cy="768628"/>
            </a:xfrm>
          </p:grpSpPr>
          <p:sp>
            <p:nvSpPr>
              <p:cNvPr id="762" name="Figure"/>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763" name="Architecture Technique"/>
              <p:cNvSpPr txBox="1"/>
              <p:nvPr/>
            </p:nvSpPr>
            <p:spPr>
              <a:xfrm>
                <a:off x="72009" y="221577"/>
                <a:ext cx="4159912" cy="3254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Architecture Front end</a:t>
                </a:r>
              </a:p>
            </p:txBody>
          </p:sp>
        </p:grpSp>
        <p:grpSp>
          <p:nvGrpSpPr>
            <p:cNvPr id="767" name="Grouper"/>
            <p:cNvGrpSpPr/>
            <p:nvPr/>
          </p:nvGrpSpPr>
          <p:grpSpPr>
            <a:xfrm>
              <a:off x="3832959" y="0"/>
              <a:ext cx="4685110" cy="768628"/>
              <a:chOff x="0" y="0"/>
              <a:chExt cx="4685108" cy="768627"/>
            </a:xfrm>
          </p:grpSpPr>
          <p:sp>
            <p:nvSpPr>
              <p:cNvPr id="765" name="Chevron"/>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766" name="Architecture Front end"/>
              <p:cNvSpPr txBox="1"/>
              <p:nvPr/>
            </p:nvSpPr>
            <p:spPr>
              <a:xfrm>
                <a:off x="432318" y="214653"/>
                <a:ext cx="3561756" cy="3393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lnSpc>
                    <a:spcPct val="90000"/>
                  </a:lnSpc>
                  <a:spcBef>
                    <a:spcPts val="700"/>
                  </a:spcBef>
                  <a:defRPr sz="2100" b="1">
                    <a:solidFill>
                      <a:srgbClr val="FFFFFF"/>
                    </a:solidFill>
                  </a:defRPr>
                </a:lvl1pPr>
              </a:lstStyle>
              <a:p>
                <a:r>
                  <a:rPr lang="en-US" dirty="0" err="1"/>
                  <a:t>Approche</a:t>
                </a:r>
                <a:r>
                  <a:rPr lang="en-US" dirty="0"/>
                  <a:t> Multitenant</a:t>
                </a:r>
                <a:endParaRPr dirty="0"/>
              </a:p>
            </p:txBody>
          </p:sp>
        </p:grpSp>
        <p:grpSp>
          <p:nvGrpSpPr>
            <p:cNvPr id="770" name="Grouper"/>
            <p:cNvGrpSpPr/>
            <p:nvPr/>
          </p:nvGrpSpPr>
          <p:grpSpPr>
            <a:xfrm>
              <a:off x="7501532" y="0"/>
              <a:ext cx="4685109" cy="768628"/>
              <a:chOff x="0" y="0"/>
              <a:chExt cx="4685108" cy="768627"/>
            </a:xfrm>
          </p:grpSpPr>
          <p:sp>
            <p:nvSpPr>
              <p:cNvPr id="768" name="Chevron"/>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769" name="Architecture Back end"/>
              <p:cNvSpPr txBox="1"/>
              <p:nvPr/>
            </p:nvSpPr>
            <p:spPr>
              <a:xfrm>
                <a:off x="432318" y="221577"/>
                <a:ext cx="3868477" cy="3254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Feature Flagging</a:t>
                </a:r>
                <a:endParaRPr dirty="0"/>
              </a:p>
            </p:txBody>
          </p:sp>
        </p:grpSp>
      </p:grpSp>
      <p:sp>
        <p:nvSpPr>
          <p:cNvPr id="773" name="Numéro de diapositive"/>
          <p:cNvSpPr txBox="1">
            <a:spLocks noGrp="1"/>
          </p:cNvSpPr>
          <p:nvPr>
            <p:ph type="sldNum" sz="quarter" idx="2"/>
          </p:nvPr>
        </p:nvSpPr>
        <p:spPr>
          <a:xfrm>
            <a:off x="11704174" y="6371065"/>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25</a:t>
            </a:fld>
            <a:endParaRPr/>
          </a:p>
        </p:txBody>
      </p:sp>
      <p:pic>
        <p:nvPicPr>
          <p:cNvPr id="3" name="Picture 2" descr="A diagram of a diagram&#10;&#10;Description automatically generated">
            <a:extLst>
              <a:ext uri="{FF2B5EF4-FFF2-40B4-BE49-F238E27FC236}">
                <a16:creationId xmlns:a16="http://schemas.microsoft.com/office/drawing/2014/main" id="{52777BBE-45B2-47E9-82C3-282A2447E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735" y="2264512"/>
            <a:ext cx="7971182" cy="2660968"/>
          </a:xfrm>
          <a:prstGeom prst="rect">
            <a:avLst/>
          </a:prstGeom>
        </p:spPr>
      </p:pic>
    </p:spTree>
  </p:cSld>
  <p:clrMapOvr>
    <a:masterClrMapping/>
  </p:clrMapOvr>
  <p:transition spd="slow">
    <p:cover/>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9" name="Groupe 10"/>
          <p:cNvGrpSpPr/>
          <p:nvPr/>
        </p:nvGrpSpPr>
        <p:grpSpPr>
          <a:xfrm>
            <a:off x="0" y="-2"/>
            <a:ext cx="4685109" cy="768630"/>
            <a:chOff x="0" y="-1"/>
            <a:chExt cx="4685108" cy="768628"/>
          </a:xfrm>
        </p:grpSpPr>
        <p:sp>
          <p:nvSpPr>
            <p:cNvPr id="777" name="Pentagone 17"/>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t">
              <a:noAutofit/>
            </a:bodyPr>
            <a:lstStyle/>
            <a:p>
              <a:endParaRPr/>
            </a:p>
          </p:txBody>
        </p:sp>
        <p:sp>
          <p:nvSpPr>
            <p:cNvPr id="778" name="Pentagone 4"/>
            <p:cNvSpPr txBox="1"/>
            <p:nvPr/>
          </p:nvSpPr>
          <p:spPr>
            <a:xfrm>
              <a:off x="96012" y="213499"/>
              <a:ext cx="4059343" cy="3416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700"/>
                </a:spcBef>
                <a:defRPr sz="2000"/>
              </a:lvl1pPr>
            </a:lstStyle>
            <a:p>
              <a:r>
                <a:rPr lang="en-US" dirty="0"/>
                <a:t>Architecture Front end</a:t>
              </a:r>
            </a:p>
          </p:txBody>
        </p:sp>
      </p:grpSp>
      <p:grpSp>
        <p:nvGrpSpPr>
          <p:cNvPr id="782" name="Groupe 11"/>
          <p:cNvGrpSpPr/>
          <p:nvPr/>
        </p:nvGrpSpPr>
        <p:grpSpPr>
          <a:xfrm>
            <a:off x="3832959" y="0"/>
            <a:ext cx="4685110" cy="768628"/>
            <a:chOff x="0" y="0"/>
            <a:chExt cx="4685108" cy="768627"/>
          </a:xfrm>
        </p:grpSpPr>
        <p:sp>
          <p:nvSpPr>
            <p:cNvPr id="780" name="Chevron 15"/>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t">
              <a:noAutofit/>
            </a:bodyPr>
            <a:lstStyle/>
            <a:p>
              <a:endParaRPr/>
            </a:p>
          </p:txBody>
        </p:sp>
        <p:sp>
          <p:nvSpPr>
            <p:cNvPr id="781" name="Chevron 6"/>
            <p:cNvSpPr txBox="1"/>
            <p:nvPr/>
          </p:nvSpPr>
          <p:spPr>
            <a:xfrm>
              <a:off x="448320" y="213498"/>
              <a:ext cx="3852474" cy="3416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700"/>
                </a:spcBef>
                <a:defRPr sz="2000"/>
              </a:lvl1pPr>
            </a:lstStyle>
            <a:p>
              <a:r>
                <a:rPr lang="en-US" dirty="0" err="1"/>
                <a:t>Approche</a:t>
              </a:r>
              <a:r>
                <a:rPr lang="en-US" dirty="0"/>
                <a:t> Multitenant</a:t>
              </a:r>
              <a:endParaRPr dirty="0"/>
            </a:p>
          </p:txBody>
        </p:sp>
      </p:grpSp>
      <p:grpSp>
        <p:nvGrpSpPr>
          <p:cNvPr id="785" name="Groupe 12"/>
          <p:cNvGrpSpPr/>
          <p:nvPr/>
        </p:nvGrpSpPr>
        <p:grpSpPr>
          <a:xfrm>
            <a:off x="7501532" y="0"/>
            <a:ext cx="4685109" cy="768628"/>
            <a:chOff x="0" y="0"/>
            <a:chExt cx="4685108" cy="768627"/>
          </a:xfrm>
        </p:grpSpPr>
        <p:sp>
          <p:nvSpPr>
            <p:cNvPr id="783" name="Chevron 13"/>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t">
              <a:noAutofit/>
            </a:bodyPr>
            <a:lstStyle/>
            <a:p>
              <a:endParaRPr/>
            </a:p>
          </p:txBody>
        </p:sp>
        <p:sp>
          <p:nvSpPr>
            <p:cNvPr id="784" name="Chevron 8"/>
            <p:cNvSpPr txBox="1"/>
            <p:nvPr/>
          </p:nvSpPr>
          <p:spPr>
            <a:xfrm>
              <a:off x="448320" y="206573"/>
              <a:ext cx="3852474" cy="3554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700"/>
                </a:spcBef>
                <a:defRPr sz="2100" b="1">
                  <a:solidFill>
                    <a:srgbClr val="FFFFFF"/>
                  </a:solidFill>
                </a:defRPr>
              </a:lvl1pPr>
            </a:lstStyle>
            <a:p>
              <a:r>
                <a:rPr lang="en-US" dirty="0"/>
                <a:t>Feature Flagging</a:t>
              </a:r>
              <a:endParaRPr dirty="0"/>
            </a:p>
          </p:txBody>
        </p:sp>
      </p:grpSp>
      <p:sp>
        <p:nvSpPr>
          <p:cNvPr id="854" name="Numéro de diapositive"/>
          <p:cNvSpPr txBox="1">
            <a:spLocks noGrp="1"/>
          </p:cNvSpPr>
          <p:nvPr>
            <p:ph type="sldNum" sz="quarter" idx="2"/>
          </p:nvPr>
        </p:nvSpPr>
        <p:spPr>
          <a:xfrm>
            <a:off x="11706373" y="6436412"/>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26</a:t>
            </a:fld>
            <a:endParaRPr/>
          </a:p>
        </p:txBody>
      </p:sp>
      <p:pic>
        <p:nvPicPr>
          <p:cNvPr id="3" name="Picture 2" descr="A screenshot of a computer screen&#10;&#10;Description automatically generated">
            <a:extLst>
              <a:ext uri="{FF2B5EF4-FFF2-40B4-BE49-F238E27FC236}">
                <a16:creationId xmlns:a16="http://schemas.microsoft.com/office/drawing/2014/main" id="{555C61FB-17D6-4E18-BBFB-B2D85EDED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929" y="1909244"/>
            <a:ext cx="7940141" cy="3526356"/>
          </a:xfrm>
          <a:prstGeom prst="rect">
            <a:avLst/>
          </a:prstGeom>
        </p:spPr>
      </p:pic>
    </p:spTree>
  </p:cSld>
  <p:clrMapOvr>
    <a:masterClrMapping/>
  </p:clrMapOvr>
  <p:transition spd="slow">
    <p:cover/>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5" name="Titre 1"/>
          <p:cNvSpPr txBox="1">
            <a:spLocks noGrp="1"/>
          </p:cNvSpPr>
          <p:nvPr>
            <p:ph type="title"/>
          </p:nvPr>
        </p:nvSpPr>
        <p:spPr>
          <a:xfrm>
            <a:off x="1344000" y="3347972"/>
            <a:ext cx="5409512" cy="1039544"/>
          </a:xfrm>
          <a:prstGeom prst="rect">
            <a:avLst/>
          </a:prstGeom>
        </p:spPr>
        <p:txBody>
          <a:bodyPr/>
          <a:lstStyle>
            <a:lvl1pPr>
              <a:lnSpc>
                <a:spcPct val="90000"/>
              </a:lnSpc>
            </a:lvl1pPr>
          </a:lstStyle>
          <a:p>
            <a:r>
              <a:t>Réalisation</a:t>
            </a:r>
          </a:p>
        </p:txBody>
      </p:sp>
      <p:sp>
        <p:nvSpPr>
          <p:cNvPr id="896" name="Espace réservé du texte 2"/>
          <p:cNvSpPr txBox="1">
            <a:spLocks noGrp="1"/>
          </p:cNvSpPr>
          <p:nvPr>
            <p:ph type="body" sz="quarter" idx="1"/>
          </p:nvPr>
        </p:nvSpPr>
        <p:spPr>
          <a:xfrm>
            <a:off x="1344001" y="1769024"/>
            <a:ext cx="684483" cy="1218796"/>
          </a:xfrm>
          <a:prstGeom prst="rect">
            <a:avLst/>
          </a:prstGeom>
        </p:spPr>
        <p:txBody>
          <a:bodyPr/>
          <a:lstStyle>
            <a:lvl1pPr marL="832083" indent="-1050477" defTabSz="1109444">
              <a:defRPr sz="8008"/>
            </a:lvl1pPr>
          </a:lstStyle>
          <a:p>
            <a:r>
              <a:rPr lang="fr-FR" dirty="0"/>
              <a:t>5</a:t>
            </a:r>
            <a:endParaRPr dirty="0"/>
          </a:p>
        </p:txBody>
      </p:sp>
      <p:sp>
        <p:nvSpPr>
          <p:cNvPr id="897" name="Numéro de diapositive"/>
          <p:cNvSpPr txBox="1">
            <a:spLocks noGrp="1"/>
          </p:cNvSpPr>
          <p:nvPr>
            <p:ph type="sldNum" sz="quarter" idx="4294967295"/>
          </p:nvPr>
        </p:nvSpPr>
        <p:spPr>
          <a:xfrm>
            <a:off x="30842" y="74022"/>
            <a:ext cx="684484"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lstStyle>
            <a:lvl1pPr algn="ctr">
              <a:defRPr sz="1900">
                <a:solidFill>
                  <a:srgbClr val="414141"/>
                </a:solidFill>
              </a:defRPr>
            </a:lvl1pPr>
          </a:lstStyle>
          <a:p>
            <a:fld id="{86CB4B4D-7CA3-9044-876B-883B54F8677D}" type="slidenum">
              <a:rPr/>
              <a:t>27</a:t>
            </a:fld>
            <a:endParaRPr/>
          </a:p>
        </p:txBody>
      </p:sp>
      <p:pic>
        <p:nvPicPr>
          <p:cNvPr id="8" name="Picture 7" descr="A red triangle with black background&#10;&#10;Description automatically generated">
            <a:extLst>
              <a:ext uri="{FF2B5EF4-FFF2-40B4-BE49-F238E27FC236}">
                <a16:creationId xmlns:a16="http://schemas.microsoft.com/office/drawing/2014/main" id="{E5D63EA1-8C65-4588-AAA1-89CD1E3264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6491" y="5791816"/>
            <a:ext cx="1139509" cy="9678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doors dir="vert"/>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896"/>
                                        </p:tgtEl>
                                        <p:attrNameLst>
                                          <p:attrName>style.visibility</p:attrName>
                                        </p:attrNameLst>
                                      </p:cBhvr>
                                      <p:to>
                                        <p:strVal val="visible"/>
                                      </p:to>
                                    </p:set>
                                    <p:anim calcmode="lin" valueType="num">
                                      <p:cBhvr>
                                        <p:cTn id="7" dur="1000" fill="hold"/>
                                        <p:tgtEl>
                                          <p:spTgt spid="896"/>
                                        </p:tgtEl>
                                        <p:attrNameLst>
                                          <p:attrName>ppt_x</p:attrName>
                                        </p:attrNameLst>
                                      </p:cBhvr>
                                      <p:tavLst>
                                        <p:tav tm="0">
                                          <p:val>
                                            <p:strVal val="0-#ppt_w/2"/>
                                          </p:val>
                                        </p:tav>
                                        <p:tav tm="100000">
                                          <p:val>
                                            <p:strVal val="#ppt_x"/>
                                          </p:val>
                                        </p:tav>
                                      </p:tavLst>
                                    </p:anim>
                                    <p:anim calcmode="lin" valueType="num">
                                      <p:cBhvr>
                                        <p:cTn id="8" dur="1000" fill="hold"/>
                                        <p:tgtEl>
                                          <p:spTgt spid="896"/>
                                        </p:tgtEl>
                                        <p:attrNameLst>
                                          <p:attrName>ppt_y</p:attrName>
                                        </p:attrNameLst>
                                      </p:cBhvr>
                                      <p:tavLst>
                                        <p:tav tm="0">
                                          <p:val>
                                            <p:strVal val="#ppt_y"/>
                                          </p:val>
                                        </p:tav>
                                        <p:tav tm="100000">
                                          <p:val>
                                            <p:strVal val="#ppt_y"/>
                                          </p:val>
                                        </p:tav>
                                      </p:tavLst>
                                    </p:anim>
                                  </p:childTnLst>
                                </p:cTn>
                              </p:par>
                              <p:par>
                                <p:cTn id="9" presetID="2" presetClass="entr" presetSubtype="8" fill="hold" grpId="2" nodeType="withEffect">
                                  <p:stCondLst>
                                    <p:cond delay="0"/>
                                  </p:stCondLst>
                                  <p:iterate>
                                    <p:tmAbs val="0"/>
                                  </p:iterate>
                                  <p:childTnLst>
                                    <p:set>
                                      <p:cBhvr>
                                        <p:cTn id="10" fill="hold"/>
                                        <p:tgtEl>
                                          <p:spTgt spid="895"/>
                                        </p:tgtEl>
                                        <p:attrNameLst>
                                          <p:attrName>style.visibility</p:attrName>
                                        </p:attrNameLst>
                                      </p:cBhvr>
                                      <p:to>
                                        <p:strVal val="visible"/>
                                      </p:to>
                                    </p:set>
                                    <p:anim calcmode="lin" valueType="num">
                                      <p:cBhvr>
                                        <p:cTn id="11" dur="1000" fill="hold"/>
                                        <p:tgtEl>
                                          <p:spTgt spid="895"/>
                                        </p:tgtEl>
                                        <p:attrNameLst>
                                          <p:attrName>ppt_x</p:attrName>
                                        </p:attrNameLst>
                                      </p:cBhvr>
                                      <p:tavLst>
                                        <p:tav tm="0">
                                          <p:val>
                                            <p:strVal val="0-#ppt_w/2"/>
                                          </p:val>
                                        </p:tav>
                                        <p:tav tm="100000">
                                          <p:val>
                                            <p:strVal val="#ppt_x"/>
                                          </p:val>
                                        </p:tav>
                                      </p:tavLst>
                                    </p:anim>
                                    <p:anim calcmode="lin" valueType="num">
                                      <p:cBhvr>
                                        <p:cTn id="12" dur="1000" fill="hold"/>
                                        <p:tgtEl>
                                          <p:spTgt spid="8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5" grpId="2" animBg="1" advAuto="0"/>
      <p:bldP spid="896"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 name="Rectangle 5"/>
          <p:cNvGrpSpPr/>
          <p:nvPr/>
        </p:nvGrpSpPr>
        <p:grpSpPr>
          <a:xfrm>
            <a:off x="4775796" y="1090419"/>
            <a:ext cx="3822972" cy="4891194"/>
            <a:chOff x="0" y="0"/>
            <a:chExt cx="3822971" cy="4891192"/>
          </a:xfrm>
        </p:grpSpPr>
        <p:sp>
          <p:nvSpPr>
            <p:cNvPr id="858" name="Rectangle"/>
            <p:cNvSpPr/>
            <p:nvPr/>
          </p:nvSpPr>
          <p:spPr>
            <a:xfrm>
              <a:off x="-1" y="0"/>
              <a:ext cx="3822973" cy="4891193"/>
            </a:xfrm>
            <a:prstGeom prst="rect">
              <a:avLst/>
            </a:prstGeom>
            <a:noFill/>
            <a:ln w="9525" cap="flat">
              <a:solidFill>
                <a:srgbClr val="808080"/>
              </a:solidFill>
              <a:prstDash val="solid"/>
              <a:round/>
            </a:ln>
            <a:effectLst/>
          </p:spPr>
          <p:txBody>
            <a:bodyPr wrap="square" lIns="0" tIns="0" rIns="0" bIns="0" numCol="1" anchor="t">
              <a:noAutofit/>
            </a:bodyPr>
            <a:lstStyle/>
            <a:p>
              <a:pPr algn="ctr">
                <a:spcBef>
                  <a:spcPts val="1600"/>
                </a:spcBef>
              </a:pPr>
              <a:endParaRPr/>
            </a:p>
          </p:txBody>
        </p:sp>
        <p:sp>
          <p:nvSpPr>
            <p:cNvPr id="859" name="Back End"/>
            <p:cNvSpPr txBox="1"/>
            <p:nvPr/>
          </p:nvSpPr>
          <p:spPr>
            <a:xfrm>
              <a:off x="6794" y="4762"/>
              <a:ext cx="3809383" cy="407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6000" tIns="96000" rIns="96000" bIns="96000" numCol="1" anchor="t">
              <a:noAutofit/>
            </a:bodyPr>
            <a:lstStyle>
              <a:lvl1pPr algn="ctr">
                <a:spcBef>
                  <a:spcPts val="1600"/>
                </a:spcBef>
                <a:defRPr sz="1400" b="1">
                  <a:latin typeface="Montserrat ExtraBold"/>
                  <a:ea typeface="Montserrat ExtraBold"/>
                  <a:cs typeface="Montserrat ExtraBold"/>
                  <a:sym typeface="Montserrat ExtraBold"/>
                </a:defRPr>
              </a:lvl1pPr>
            </a:lstStyle>
            <a:p>
              <a:r>
                <a:rPr lang="fr-FR" dirty="0"/>
                <a:t>Outils de développement</a:t>
              </a:r>
              <a:endParaRPr dirty="0"/>
            </a:p>
          </p:txBody>
        </p:sp>
      </p:grpSp>
      <p:grpSp>
        <p:nvGrpSpPr>
          <p:cNvPr id="863" name="Rectangle 6"/>
          <p:cNvGrpSpPr/>
          <p:nvPr/>
        </p:nvGrpSpPr>
        <p:grpSpPr>
          <a:xfrm>
            <a:off x="699754" y="1090419"/>
            <a:ext cx="3822974" cy="1140295"/>
            <a:chOff x="-1" y="0"/>
            <a:chExt cx="3822973" cy="4891193"/>
          </a:xfrm>
        </p:grpSpPr>
        <p:sp>
          <p:nvSpPr>
            <p:cNvPr id="861" name="Rectangle"/>
            <p:cNvSpPr/>
            <p:nvPr/>
          </p:nvSpPr>
          <p:spPr>
            <a:xfrm>
              <a:off x="-1" y="0"/>
              <a:ext cx="3822973" cy="4891193"/>
            </a:xfrm>
            <a:prstGeom prst="rect">
              <a:avLst/>
            </a:prstGeom>
            <a:noFill/>
            <a:ln w="9525" cap="flat">
              <a:solidFill>
                <a:srgbClr val="808080"/>
              </a:solidFill>
              <a:prstDash val="solid"/>
              <a:round/>
            </a:ln>
            <a:effectLst/>
          </p:spPr>
          <p:txBody>
            <a:bodyPr wrap="square" lIns="0" tIns="0" rIns="0" bIns="0" numCol="1" anchor="t">
              <a:noAutofit/>
            </a:bodyPr>
            <a:lstStyle/>
            <a:p>
              <a:pPr algn="ctr">
                <a:spcBef>
                  <a:spcPts val="1600"/>
                </a:spcBef>
              </a:pPr>
              <a:endParaRPr/>
            </a:p>
          </p:txBody>
        </p:sp>
        <p:sp>
          <p:nvSpPr>
            <p:cNvPr id="862" name="Front End"/>
            <p:cNvSpPr txBox="1"/>
            <p:nvPr/>
          </p:nvSpPr>
          <p:spPr>
            <a:xfrm>
              <a:off x="7117" y="4761"/>
              <a:ext cx="3808736" cy="17653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6000" tIns="96000" rIns="96000" bIns="96000" numCol="1" anchor="t">
              <a:noAutofit/>
            </a:bodyPr>
            <a:lstStyle>
              <a:lvl1pPr algn="ctr">
                <a:spcBef>
                  <a:spcPts val="1600"/>
                </a:spcBef>
                <a:defRPr sz="1400" b="1">
                  <a:latin typeface="Montserrat ExtraBold"/>
                  <a:ea typeface="Montserrat ExtraBold"/>
                  <a:cs typeface="Montserrat ExtraBold"/>
                  <a:sym typeface="Montserrat ExtraBold"/>
                </a:defRPr>
              </a:lvl1pPr>
            </a:lstStyle>
            <a:p>
              <a:r>
                <a:rPr lang="fr-FR" dirty="0"/>
                <a:t>Outils de conception</a:t>
              </a:r>
              <a:endParaRPr dirty="0"/>
            </a:p>
          </p:txBody>
        </p:sp>
      </p:grpSp>
      <p:pic>
        <p:nvPicPr>
          <p:cNvPr id="872" name="Image 41" descr="Image 41"/>
          <p:cNvPicPr>
            <a:picLocks noChangeAspect="1"/>
          </p:cNvPicPr>
          <p:nvPr/>
        </p:nvPicPr>
        <p:blipFill>
          <a:blip r:embed="rId3"/>
          <a:stretch>
            <a:fillRect/>
          </a:stretch>
        </p:blipFill>
        <p:spPr>
          <a:xfrm>
            <a:off x="7494599" y="3793933"/>
            <a:ext cx="1047742" cy="550065"/>
          </a:xfrm>
          <a:prstGeom prst="rect">
            <a:avLst/>
          </a:prstGeom>
          <a:ln w="12700">
            <a:miter lim="400000"/>
          </a:ln>
        </p:spPr>
      </p:pic>
      <p:pic>
        <p:nvPicPr>
          <p:cNvPr id="875" name="Image 45" descr="Image 45"/>
          <p:cNvPicPr>
            <a:picLocks noChangeAspect="1"/>
          </p:cNvPicPr>
          <p:nvPr/>
        </p:nvPicPr>
        <p:blipFill>
          <a:blip r:embed="rId4"/>
          <a:stretch>
            <a:fillRect/>
          </a:stretch>
        </p:blipFill>
        <p:spPr>
          <a:xfrm>
            <a:off x="5206618" y="2315075"/>
            <a:ext cx="1036610" cy="442202"/>
          </a:xfrm>
          <a:prstGeom prst="rect">
            <a:avLst/>
          </a:prstGeom>
          <a:ln w="12700">
            <a:miter lim="400000"/>
          </a:ln>
        </p:spPr>
      </p:pic>
      <p:pic>
        <p:nvPicPr>
          <p:cNvPr id="878" name="Image 51" descr="Image 51"/>
          <p:cNvPicPr>
            <a:picLocks noChangeAspect="1"/>
          </p:cNvPicPr>
          <p:nvPr/>
        </p:nvPicPr>
        <p:blipFill>
          <a:blip r:embed="rId5"/>
          <a:stretch>
            <a:fillRect/>
          </a:stretch>
        </p:blipFill>
        <p:spPr>
          <a:xfrm>
            <a:off x="6896732" y="2759896"/>
            <a:ext cx="1702036" cy="596861"/>
          </a:xfrm>
          <a:prstGeom prst="rect">
            <a:avLst/>
          </a:prstGeom>
          <a:ln w="12700">
            <a:miter lim="400000"/>
          </a:ln>
        </p:spPr>
      </p:pic>
      <p:pic>
        <p:nvPicPr>
          <p:cNvPr id="879" name="Image 52" descr="Image 52"/>
          <p:cNvPicPr>
            <a:picLocks noChangeAspect="1"/>
          </p:cNvPicPr>
          <p:nvPr/>
        </p:nvPicPr>
        <p:blipFill>
          <a:blip r:embed="rId6"/>
          <a:stretch>
            <a:fillRect/>
          </a:stretch>
        </p:blipFill>
        <p:spPr>
          <a:xfrm>
            <a:off x="6258126" y="1842834"/>
            <a:ext cx="1000929" cy="332803"/>
          </a:xfrm>
          <a:prstGeom prst="rect">
            <a:avLst/>
          </a:prstGeom>
          <a:ln w="12700">
            <a:miter lim="400000"/>
          </a:ln>
        </p:spPr>
      </p:pic>
      <p:pic>
        <p:nvPicPr>
          <p:cNvPr id="880" name="Image 58" descr="Image 58"/>
          <p:cNvPicPr>
            <a:picLocks noChangeAspect="1"/>
          </p:cNvPicPr>
          <p:nvPr/>
        </p:nvPicPr>
        <p:blipFill>
          <a:blip r:embed="rId7"/>
          <a:stretch>
            <a:fillRect/>
          </a:stretch>
        </p:blipFill>
        <p:spPr>
          <a:xfrm>
            <a:off x="5336397" y="4410074"/>
            <a:ext cx="611391" cy="611391"/>
          </a:xfrm>
          <a:prstGeom prst="rect">
            <a:avLst/>
          </a:prstGeom>
          <a:ln w="12700">
            <a:miter lim="400000"/>
          </a:ln>
        </p:spPr>
      </p:pic>
      <p:pic>
        <p:nvPicPr>
          <p:cNvPr id="888" name="Picture 4" descr="Picture 4"/>
          <p:cNvPicPr>
            <a:picLocks noChangeAspect="1"/>
          </p:cNvPicPr>
          <p:nvPr/>
        </p:nvPicPr>
        <p:blipFill>
          <a:blip r:embed="rId8"/>
          <a:stretch>
            <a:fillRect/>
          </a:stretch>
        </p:blipFill>
        <p:spPr>
          <a:xfrm>
            <a:off x="5251429" y="2970176"/>
            <a:ext cx="382356" cy="711973"/>
          </a:xfrm>
          <a:prstGeom prst="rect">
            <a:avLst/>
          </a:prstGeom>
          <a:ln w="12700">
            <a:miter lim="400000"/>
          </a:ln>
        </p:spPr>
      </p:pic>
      <p:sp>
        <p:nvSpPr>
          <p:cNvPr id="891" name="Numéro de diapositive"/>
          <p:cNvSpPr txBox="1">
            <a:spLocks noGrp="1"/>
          </p:cNvSpPr>
          <p:nvPr>
            <p:ph type="sldNum" sz="quarter" idx="2"/>
          </p:nvPr>
        </p:nvSpPr>
        <p:spPr>
          <a:xfrm>
            <a:off x="5909730" y="6404042"/>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28</a:t>
            </a:fld>
            <a:endParaRPr/>
          </a:p>
        </p:txBody>
      </p:sp>
      <p:pic>
        <p:nvPicPr>
          <p:cNvPr id="3" name="Picture 2" descr="A black rectangle with white lines&#10;&#10;Description automatically generated">
            <a:extLst>
              <a:ext uri="{FF2B5EF4-FFF2-40B4-BE49-F238E27FC236}">
                <a16:creationId xmlns:a16="http://schemas.microsoft.com/office/drawing/2014/main" id="{F3625335-9AF3-4154-B90A-EA1CE6D79F8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83769" y="2943257"/>
            <a:ext cx="399166" cy="399166"/>
          </a:xfrm>
          <a:prstGeom prst="rect">
            <a:avLst/>
          </a:prstGeom>
        </p:spPr>
      </p:pic>
      <p:pic>
        <p:nvPicPr>
          <p:cNvPr id="5" name="Picture 4" descr="A blue ribbon on a black background&#10;&#10;Description automatically generated">
            <a:extLst>
              <a:ext uri="{FF2B5EF4-FFF2-40B4-BE49-F238E27FC236}">
                <a16:creationId xmlns:a16="http://schemas.microsoft.com/office/drawing/2014/main" id="{0B80B233-51A1-49AC-A877-4BB4688DFA61}"/>
              </a:ext>
            </a:extLst>
          </p:cNvPr>
          <p:cNvPicPr>
            <a:picLocks noChangeAspect="1"/>
          </p:cNvPicPr>
          <p:nvPr/>
        </p:nvPicPr>
        <p:blipFill rotWithShape="1">
          <a:blip r:embed="rId10">
            <a:extLst>
              <a:ext uri="{28A0092B-C50C-407E-A947-70E740481C1C}">
                <a14:useLocalDpi xmlns:a14="http://schemas.microsoft.com/office/drawing/2010/main" val="0"/>
              </a:ext>
            </a:extLst>
          </a:blip>
          <a:srcRect t="33995" b="35672"/>
          <a:stretch/>
        </p:blipFill>
        <p:spPr>
          <a:xfrm>
            <a:off x="1390232" y="3216310"/>
            <a:ext cx="2519394" cy="510234"/>
          </a:xfrm>
          <a:prstGeom prst="rect">
            <a:avLst/>
          </a:prstGeom>
        </p:spPr>
      </p:pic>
      <p:pic>
        <p:nvPicPr>
          <p:cNvPr id="7" name="Picture 6" descr="A logo with black text&#10;&#10;Description automatically generated">
            <a:extLst>
              <a:ext uri="{FF2B5EF4-FFF2-40B4-BE49-F238E27FC236}">
                <a16:creationId xmlns:a16="http://schemas.microsoft.com/office/drawing/2014/main" id="{F0AF09FD-156B-4A18-81B6-1C9275AC1BF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990947" y="3402316"/>
            <a:ext cx="890899" cy="467722"/>
          </a:xfrm>
          <a:prstGeom prst="rect">
            <a:avLst/>
          </a:prstGeom>
        </p:spPr>
      </p:pic>
      <p:pic>
        <p:nvPicPr>
          <p:cNvPr id="9" name="Picture 8" descr="A logo with a green circle&#10;&#10;Description automatically generated">
            <a:extLst>
              <a:ext uri="{FF2B5EF4-FFF2-40B4-BE49-F238E27FC236}">
                <a16:creationId xmlns:a16="http://schemas.microsoft.com/office/drawing/2014/main" id="{11EACA01-C72B-4D65-BB41-267650A818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21818" y="4299791"/>
            <a:ext cx="459954" cy="459954"/>
          </a:xfrm>
          <a:prstGeom prst="rect">
            <a:avLst/>
          </a:prstGeom>
        </p:spPr>
      </p:pic>
      <p:pic>
        <p:nvPicPr>
          <p:cNvPr id="11" name="Picture 10" descr="A colorful circle shapes on a black background&#10;&#10;Description automatically generated">
            <a:extLst>
              <a:ext uri="{FF2B5EF4-FFF2-40B4-BE49-F238E27FC236}">
                <a16:creationId xmlns:a16="http://schemas.microsoft.com/office/drawing/2014/main" id="{A931347B-427F-47E3-9F98-6B9E620586A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66918" y="1592456"/>
            <a:ext cx="312932" cy="469268"/>
          </a:xfrm>
          <a:prstGeom prst="rect">
            <a:avLst/>
          </a:prstGeom>
        </p:spPr>
      </p:pic>
      <p:pic>
        <p:nvPicPr>
          <p:cNvPr id="13" name="Picture 12" descr="A green and white logo&#10;&#10;Description automatically generated">
            <a:extLst>
              <a:ext uri="{FF2B5EF4-FFF2-40B4-BE49-F238E27FC236}">
                <a16:creationId xmlns:a16="http://schemas.microsoft.com/office/drawing/2014/main" id="{8757B77B-1483-46AC-BDC4-E521ED7605D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457551" y="4390925"/>
            <a:ext cx="351499" cy="351499"/>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6FA7C5DB-B240-47A1-98EE-E7B461E1D58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73366" y="1553057"/>
            <a:ext cx="438785" cy="438785"/>
          </a:xfrm>
          <a:prstGeom prst="rect">
            <a:avLst/>
          </a:prstGeom>
        </p:spPr>
      </p:pic>
      <p:pic>
        <p:nvPicPr>
          <p:cNvPr id="19" name="Picture 18" descr="A logo with a sun and text&#10;&#10;Description automatically generated">
            <a:extLst>
              <a:ext uri="{FF2B5EF4-FFF2-40B4-BE49-F238E27FC236}">
                <a16:creationId xmlns:a16="http://schemas.microsoft.com/office/drawing/2014/main" id="{A6052E8E-092F-4FD4-8983-C964562C7A71}"/>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t="35728" b="32607"/>
          <a:stretch/>
        </p:blipFill>
        <p:spPr>
          <a:xfrm>
            <a:off x="2864347" y="5408768"/>
            <a:ext cx="1505069" cy="357704"/>
          </a:xfrm>
          <a:prstGeom prst="rect">
            <a:avLst/>
          </a:prstGeom>
        </p:spPr>
      </p:pic>
      <p:pic>
        <p:nvPicPr>
          <p:cNvPr id="21" name="Picture 20" descr="A pink logo with text&#10;&#10;Description automatically generated">
            <a:extLst>
              <a:ext uri="{FF2B5EF4-FFF2-40B4-BE49-F238E27FC236}">
                <a16:creationId xmlns:a16="http://schemas.microsoft.com/office/drawing/2014/main" id="{CC0079EC-0CF4-44DD-8BCD-8A3BEDB1D07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85748" y="2308036"/>
            <a:ext cx="1048229" cy="449241"/>
          </a:xfrm>
          <a:prstGeom prst="rect">
            <a:avLst/>
          </a:prstGeom>
        </p:spPr>
      </p:pic>
      <p:pic>
        <p:nvPicPr>
          <p:cNvPr id="29" name="Picture 28" descr="A cartoon of a person in a tuxedo&#10;&#10;Description automatically generated">
            <a:extLst>
              <a:ext uri="{FF2B5EF4-FFF2-40B4-BE49-F238E27FC236}">
                <a16:creationId xmlns:a16="http://schemas.microsoft.com/office/drawing/2014/main" id="{9F2D6FBD-97F8-4C94-8CFC-CA7D59FB625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30092" y="2732447"/>
            <a:ext cx="655928" cy="491946"/>
          </a:xfrm>
          <a:prstGeom prst="rect">
            <a:avLst/>
          </a:prstGeom>
        </p:spPr>
      </p:pic>
      <p:pic>
        <p:nvPicPr>
          <p:cNvPr id="31" name="Picture 30" descr="A logo with blue and black text&#10;&#10;Description automatically generated">
            <a:extLst>
              <a:ext uri="{FF2B5EF4-FFF2-40B4-BE49-F238E27FC236}">
                <a16:creationId xmlns:a16="http://schemas.microsoft.com/office/drawing/2014/main" id="{413E7FA8-8D11-4A52-AAD8-BA2EEA2A9C7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02089" y="1388793"/>
            <a:ext cx="1003663" cy="894019"/>
          </a:xfrm>
          <a:prstGeom prst="rect">
            <a:avLst/>
          </a:prstGeom>
        </p:spPr>
      </p:pic>
      <p:pic>
        <p:nvPicPr>
          <p:cNvPr id="33" name="Picture 32" descr="A logo with a diamond and blue and green color&#10;&#10;Description automatically generated">
            <a:extLst>
              <a:ext uri="{FF2B5EF4-FFF2-40B4-BE49-F238E27FC236}">
                <a16:creationId xmlns:a16="http://schemas.microsoft.com/office/drawing/2014/main" id="{5FF622CE-38E8-422E-B2A0-F29759592B4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781157" y="2736068"/>
            <a:ext cx="946081" cy="946081"/>
          </a:xfrm>
          <a:prstGeom prst="rect">
            <a:avLst/>
          </a:prstGeom>
        </p:spPr>
      </p:pic>
      <p:pic>
        <p:nvPicPr>
          <p:cNvPr id="35" name="Picture 34" descr="A grey text on a white background&#10;&#10;Description automatically generated">
            <a:extLst>
              <a:ext uri="{FF2B5EF4-FFF2-40B4-BE49-F238E27FC236}">
                <a16:creationId xmlns:a16="http://schemas.microsoft.com/office/drawing/2014/main" id="{A246495C-3CED-47D0-AB95-E37067EB41D4}"/>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200855" y="4354704"/>
            <a:ext cx="1210002" cy="368649"/>
          </a:xfrm>
          <a:prstGeom prst="rect">
            <a:avLst/>
          </a:prstGeom>
        </p:spPr>
      </p:pic>
      <p:pic>
        <p:nvPicPr>
          <p:cNvPr id="37" name="Picture 36" descr="A logo with a person in a karate pose&#10;&#10;Description automatically generated">
            <a:extLst>
              <a:ext uri="{FF2B5EF4-FFF2-40B4-BE49-F238E27FC236}">
                <a16:creationId xmlns:a16="http://schemas.microsoft.com/office/drawing/2014/main" id="{94C0DD4A-B783-44B5-9382-351A15FC8F7A}"/>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623925" y="4376328"/>
            <a:ext cx="760926" cy="426118"/>
          </a:xfrm>
          <a:prstGeom prst="rect">
            <a:avLst/>
          </a:prstGeom>
        </p:spPr>
      </p:pic>
      <p:pic>
        <p:nvPicPr>
          <p:cNvPr id="39" name="Picture 38" descr="A logo with a pink and blue triangle&#10;&#10;Description automatically generated">
            <a:extLst>
              <a:ext uri="{FF2B5EF4-FFF2-40B4-BE49-F238E27FC236}">
                <a16:creationId xmlns:a16="http://schemas.microsoft.com/office/drawing/2014/main" id="{26489E85-E2C8-44D7-AC98-AA13B101C8EA}"/>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92763" y="5151007"/>
            <a:ext cx="846705" cy="846705"/>
          </a:xfrm>
          <a:prstGeom prst="rect">
            <a:avLst/>
          </a:prstGeom>
        </p:spPr>
      </p:pic>
      <p:pic>
        <p:nvPicPr>
          <p:cNvPr id="41" name="Picture 40" descr="A black background with a black square&#10;&#10;Description automatically generated">
            <a:extLst>
              <a:ext uri="{FF2B5EF4-FFF2-40B4-BE49-F238E27FC236}">
                <a16:creationId xmlns:a16="http://schemas.microsoft.com/office/drawing/2014/main" id="{CEAE52F5-5F42-4D35-B124-C96ACC2E9E9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618785" y="3289314"/>
            <a:ext cx="701209" cy="635763"/>
          </a:xfrm>
          <a:prstGeom prst="rect">
            <a:avLst/>
          </a:prstGeom>
        </p:spPr>
      </p:pic>
      <p:pic>
        <p:nvPicPr>
          <p:cNvPr id="45" name="Picture 44" descr="A black background with a black square&#10;&#10;Description automatically generated">
            <a:extLst>
              <a:ext uri="{FF2B5EF4-FFF2-40B4-BE49-F238E27FC236}">
                <a16:creationId xmlns:a16="http://schemas.microsoft.com/office/drawing/2014/main" id="{F34BF6B6-769D-44B7-8380-0E93FE96A1D7}"/>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r="22189" b="8233"/>
          <a:stretch/>
        </p:blipFill>
        <p:spPr>
          <a:xfrm>
            <a:off x="10586972" y="3041808"/>
            <a:ext cx="1186295" cy="399166"/>
          </a:xfrm>
          <a:prstGeom prst="rect">
            <a:avLst/>
          </a:prstGeom>
        </p:spPr>
      </p:pic>
      <p:pic>
        <p:nvPicPr>
          <p:cNvPr id="47" name="Picture 46" descr="A close up of a logo&#10;&#10;Description automatically generated">
            <a:extLst>
              <a:ext uri="{FF2B5EF4-FFF2-40B4-BE49-F238E27FC236}">
                <a16:creationId xmlns:a16="http://schemas.microsoft.com/office/drawing/2014/main" id="{469AC3BB-8F05-4C44-9EEB-5634BC89759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637925" y="2717889"/>
            <a:ext cx="1003663" cy="307028"/>
          </a:xfrm>
          <a:prstGeom prst="rect">
            <a:avLst/>
          </a:prstGeom>
        </p:spPr>
      </p:pic>
      <p:pic>
        <p:nvPicPr>
          <p:cNvPr id="49" name="Picture 48" descr="A red and blue button&#10;&#10;Description automatically generated">
            <a:extLst>
              <a:ext uri="{FF2B5EF4-FFF2-40B4-BE49-F238E27FC236}">
                <a16:creationId xmlns:a16="http://schemas.microsoft.com/office/drawing/2014/main" id="{F2C4F2F5-0664-4C97-B55B-CD0F0A3E908A}"/>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380515" y="5173953"/>
            <a:ext cx="693446" cy="693446"/>
          </a:xfrm>
          <a:prstGeom prst="rect">
            <a:avLst/>
          </a:prstGeom>
        </p:spPr>
      </p:pic>
      <p:pic>
        <p:nvPicPr>
          <p:cNvPr id="51" name="Picture 50" descr="A white figure in a helmet&#10;&#10;Description automatically generated">
            <a:extLst>
              <a:ext uri="{FF2B5EF4-FFF2-40B4-BE49-F238E27FC236}">
                <a16:creationId xmlns:a16="http://schemas.microsoft.com/office/drawing/2014/main" id="{981064D0-16AF-493B-8E94-8112F4F58BE2}"/>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72015" y="4281549"/>
            <a:ext cx="382449" cy="382449"/>
          </a:xfrm>
          <a:prstGeom prst="rect">
            <a:avLst/>
          </a:prstGeom>
        </p:spPr>
      </p:pic>
      <p:pic>
        <p:nvPicPr>
          <p:cNvPr id="53" name="Picture 52" descr="A blue and black symbol&#10;&#10;Description automatically generated">
            <a:extLst>
              <a:ext uri="{FF2B5EF4-FFF2-40B4-BE49-F238E27FC236}">
                <a16:creationId xmlns:a16="http://schemas.microsoft.com/office/drawing/2014/main" id="{9C1812E8-B1FA-48C4-84FF-44DD9616FA85}"/>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772419" y="1537225"/>
            <a:ext cx="644538" cy="560613"/>
          </a:xfrm>
          <a:prstGeom prst="rect">
            <a:avLst/>
          </a:prstGeom>
        </p:spPr>
      </p:pic>
      <p:pic>
        <p:nvPicPr>
          <p:cNvPr id="55" name="Picture 54" descr="A blue and black logo&#10;&#10;Description automatically generated">
            <a:extLst>
              <a:ext uri="{FF2B5EF4-FFF2-40B4-BE49-F238E27FC236}">
                <a16:creationId xmlns:a16="http://schemas.microsoft.com/office/drawing/2014/main" id="{E5E73543-D08B-4CE9-99D7-313EA3367DA9}"/>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141251" y="1582277"/>
            <a:ext cx="513895" cy="560613"/>
          </a:xfrm>
          <a:prstGeom prst="rect">
            <a:avLst/>
          </a:prstGeom>
        </p:spPr>
      </p:pic>
      <p:pic>
        <p:nvPicPr>
          <p:cNvPr id="59" name="Picture 58" descr="A green text on a black background&#10;&#10;Description automatically generated">
            <a:extLst>
              <a:ext uri="{FF2B5EF4-FFF2-40B4-BE49-F238E27FC236}">
                <a16:creationId xmlns:a16="http://schemas.microsoft.com/office/drawing/2014/main" id="{EC4335E7-D637-4001-8519-FF6CA3C83BB2}"/>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616116" y="4414041"/>
            <a:ext cx="847831" cy="260871"/>
          </a:xfrm>
          <a:prstGeom prst="rect">
            <a:avLst/>
          </a:prstGeom>
        </p:spPr>
      </p:pic>
      <p:pic>
        <p:nvPicPr>
          <p:cNvPr id="63" name="Picture 62" descr="A close-up of a logo&#10;&#10;Description automatically generated">
            <a:extLst>
              <a:ext uri="{FF2B5EF4-FFF2-40B4-BE49-F238E27FC236}">
                <a16:creationId xmlns:a16="http://schemas.microsoft.com/office/drawing/2014/main" id="{04E85796-C090-4096-800B-B1DA5A2FE191}"/>
              </a:ext>
            </a:extLst>
          </p:cNvPr>
          <p:cNvPicPr>
            <a:picLocks noChangeAspect="1"/>
          </p:cNvPicPr>
          <p:nvPr/>
        </p:nvPicPr>
        <p:blipFill rotWithShape="1">
          <a:blip r:embed="rId32" cstate="print">
            <a:extLst>
              <a:ext uri="{28A0092B-C50C-407E-A947-70E740481C1C}">
                <a14:useLocalDpi xmlns:a14="http://schemas.microsoft.com/office/drawing/2010/main" val="0"/>
              </a:ext>
            </a:extLst>
          </a:blip>
          <a:srcRect l="29399" r="28021"/>
          <a:stretch/>
        </p:blipFill>
        <p:spPr>
          <a:xfrm>
            <a:off x="8915878" y="2705465"/>
            <a:ext cx="618656" cy="333631"/>
          </a:xfrm>
          <a:prstGeom prst="rect">
            <a:avLst/>
          </a:prstGeom>
        </p:spPr>
      </p:pic>
      <p:pic>
        <p:nvPicPr>
          <p:cNvPr id="835" name="Picture 834" descr="A green text with letters&#10;&#10;Description automatically generated">
            <a:extLst>
              <a:ext uri="{FF2B5EF4-FFF2-40B4-BE49-F238E27FC236}">
                <a16:creationId xmlns:a16="http://schemas.microsoft.com/office/drawing/2014/main" id="{171975F6-4D07-43A8-BF36-1DE0C76D2FC4}"/>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274774" y="3879873"/>
            <a:ext cx="1184205" cy="304739"/>
          </a:xfrm>
          <a:prstGeom prst="rect">
            <a:avLst/>
          </a:prstGeom>
        </p:spPr>
      </p:pic>
      <p:pic>
        <p:nvPicPr>
          <p:cNvPr id="839" name="Picture 838" descr="A logo on a black background&#10;&#10;Description automatically generated">
            <a:extLst>
              <a:ext uri="{FF2B5EF4-FFF2-40B4-BE49-F238E27FC236}">
                <a16:creationId xmlns:a16="http://schemas.microsoft.com/office/drawing/2014/main" id="{B945830F-E47A-4DDF-8918-C9A88E535BBD}"/>
              </a:ext>
            </a:extLst>
          </p:cNvPr>
          <p:cNvPicPr>
            <a:picLocks noChangeAspect="1"/>
          </p:cNvPicPr>
          <p:nvPr/>
        </p:nvPicPr>
        <p:blipFill rotWithShape="1">
          <a:blip r:embed="rId34">
            <a:extLst>
              <a:ext uri="{28A0092B-C50C-407E-A947-70E740481C1C}">
                <a14:useLocalDpi xmlns:a14="http://schemas.microsoft.com/office/drawing/2010/main" val="0"/>
              </a:ext>
            </a:extLst>
          </a:blip>
          <a:srcRect t="35362" b="35957"/>
          <a:stretch/>
        </p:blipFill>
        <p:spPr>
          <a:xfrm>
            <a:off x="822528" y="2839140"/>
            <a:ext cx="1343243" cy="385252"/>
          </a:xfrm>
          <a:prstGeom prst="rect">
            <a:avLst/>
          </a:prstGeom>
        </p:spPr>
      </p:pic>
      <p:pic>
        <p:nvPicPr>
          <p:cNvPr id="841" name="Picture 840" descr="A close up of a hand&#10;&#10;Description automatically generated">
            <a:extLst>
              <a:ext uri="{FF2B5EF4-FFF2-40B4-BE49-F238E27FC236}">
                <a16:creationId xmlns:a16="http://schemas.microsoft.com/office/drawing/2014/main" id="{1B876CB2-733E-4BA9-BF6A-9F84F7AA76C2}"/>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7642905" y="2308036"/>
            <a:ext cx="480852" cy="480852"/>
          </a:xfrm>
          <a:prstGeom prst="rect">
            <a:avLst/>
          </a:prstGeom>
        </p:spPr>
      </p:pic>
      <p:pic>
        <p:nvPicPr>
          <p:cNvPr id="843" name="Picture 842" descr="A close up of a logo&#10;&#10;Description automatically generated">
            <a:extLst>
              <a:ext uri="{FF2B5EF4-FFF2-40B4-BE49-F238E27FC236}">
                <a16:creationId xmlns:a16="http://schemas.microsoft.com/office/drawing/2014/main" id="{D305BFCD-2000-44AC-A04C-8CB72E7C18E0}"/>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2941858" y="2898255"/>
            <a:ext cx="1331249" cy="372750"/>
          </a:xfrm>
          <a:prstGeom prst="rect">
            <a:avLst/>
          </a:prstGeom>
        </p:spPr>
      </p:pic>
      <p:pic>
        <p:nvPicPr>
          <p:cNvPr id="845" name="Picture 844" descr="A cartoon of a hamster wearing headphones and a vest&#10;&#10;Description automatically generated">
            <a:extLst>
              <a:ext uri="{FF2B5EF4-FFF2-40B4-BE49-F238E27FC236}">
                <a16:creationId xmlns:a16="http://schemas.microsoft.com/office/drawing/2014/main" id="{DDE3FDF5-AA82-4BFA-92AE-80D17F2D241D}"/>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154607" y="4528787"/>
            <a:ext cx="412684" cy="552702"/>
          </a:xfrm>
          <a:prstGeom prst="rect">
            <a:avLst/>
          </a:prstGeom>
        </p:spPr>
      </p:pic>
      <p:pic>
        <p:nvPicPr>
          <p:cNvPr id="847" name="Picture 846" descr="A blue square with white letters on it&#10;&#10;Description automatically generated">
            <a:extLst>
              <a:ext uri="{FF2B5EF4-FFF2-40B4-BE49-F238E27FC236}">
                <a16:creationId xmlns:a16="http://schemas.microsoft.com/office/drawing/2014/main" id="{CD3E054D-FACE-4850-B1D1-05B24ABDE8F9}"/>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103071" y="5166638"/>
            <a:ext cx="707309" cy="707309"/>
          </a:xfrm>
          <a:prstGeom prst="rect">
            <a:avLst/>
          </a:prstGeom>
        </p:spPr>
      </p:pic>
      <p:pic>
        <p:nvPicPr>
          <p:cNvPr id="849" name="Picture 848" descr="A black triangle with blue dots&#10;&#10;Description automatically generated">
            <a:extLst>
              <a:ext uri="{FF2B5EF4-FFF2-40B4-BE49-F238E27FC236}">
                <a16:creationId xmlns:a16="http://schemas.microsoft.com/office/drawing/2014/main" id="{24CE8C33-EB30-4EB7-ACC2-6A997110455B}"/>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9973748" y="3342423"/>
            <a:ext cx="541678" cy="554905"/>
          </a:xfrm>
          <a:prstGeom prst="rect">
            <a:avLst/>
          </a:prstGeom>
        </p:spPr>
      </p:pic>
      <p:pic>
        <p:nvPicPr>
          <p:cNvPr id="851" name="Picture 850" descr="A blue triangle with a x&#10;&#10;Description automatically generated">
            <a:extLst>
              <a:ext uri="{FF2B5EF4-FFF2-40B4-BE49-F238E27FC236}">
                <a16:creationId xmlns:a16="http://schemas.microsoft.com/office/drawing/2014/main" id="{5F61D813-B058-4522-B9D0-BC6F013E4442}"/>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433977" y="4811272"/>
            <a:ext cx="1080868" cy="540434"/>
          </a:xfrm>
          <a:prstGeom prst="rect">
            <a:avLst/>
          </a:prstGeom>
        </p:spPr>
      </p:pic>
      <p:grpSp>
        <p:nvGrpSpPr>
          <p:cNvPr id="118" name="Rectangle 6">
            <a:extLst>
              <a:ext uri="{FF2B5EF4-FFF2-40B4-BE49-F238E27FC236}">
                <a16:creationId xmlns:a16="http://schemas.microsoft.com/office/drawing/2014/main" id="{1846DF18-8D03-4464-B168-8FBBCABD29F8}"/>
              </a:ext>
            </a:extLst>
          </p:cNvPr>
          <p:cNvGrpSpPr/>
          <p:nvPr/>
        </p:nvGrpSpPr>
        <p:grpSpPr>
          <a:xfrm>
            <a:off x="694314" y="3981744"/>
            <a:ext cx="3822974" cy="915376"/>
            <a:chOff x="-1" y="0"/>
            <a:chExt cx="3822973" cy="4891193"/>
          </a:xfrm>
        </p:grpSpPr>
        <p:sp>
          <p:nvSpPr>
            <p:cNvPr id="119" name="Rectangle">
              <a:extLst>
                <a:ext uri="{FF2B5EF4-FFF2-40B4-BE49-F238E27FC236}">
                  <a16:creationId xmlns:a16="http://schemas.microsoft.com/office/drawing/2014/main" id="{0A611187-5A90-422C-8552-4164CCE08098}"/>
                </a:ext>
              </a:extLst>
            </p:cNvPr>
            <p:cNvSpPr/>
            <p:nvPr/>
          </p:nvSpPr>
          <p:spPr>
            <a:xfrm>
              <a:off x="-1" y="0"/>
              <a:ext cx="3822973" cy="4891193"/>
            </a:xfrm>
            <a:prstGeom prst="rect">
              <a:avLst/>
            </a:prstGeom>
            <a:noFill/>
            <a:ln w="9525" cap="flat">
              <a:solidFill>
                <a:srgbClr val="808080"/>
              </a:solidFill>
              <a:prstDash val="solid"/>
              <a:round/>
            </a:ln>
            <a:effectLst/>
          </p:spPr>
          <p:txBody>
            <a:bodyPr wrap="square" lIns="0" tIns="0" rIns="0" bIns="0" numCol="1" anchor="t">
              <a:noAutofit/>
            </a:bodyPr>
            <a:lstStyle/>
            <a:p>
              <a:pPr algn="ctr">
                <a:spcBef>
                  <a:spcPts val="1600"/>
                </a:spcBef>
              </a:pPr>
              <a:endParaRPr/>
            </a:p>
          </p:txBody>
        </p:sp>
        <p:sp>
          <p:nvSpPr>
            <p:cNvPr id="120" name="Front End">
              <a:extLst>
                <a:ext uri="{FF2B5EF4-FFF2-40B4-BE49-F238E27FC236}">
                  <a16:creationId xmlns:a16="http://schemas.microsoft.com/office/drawing/2014/main" id="{43D96315-8C3A-49D0-A9BB-0458C9904911}"/>
                </a:ext>
              </a:extLst>
            </p:cNvPr>
            <p:cNvSpPr txBox="1"/>
            <p:nvPr/>
          </p:nvSpPr>
          <p:spPr>
            <a:xfrm>
              <a:off x="7117" y="4760"/>
              <a:ext cx="3808736" cy="8703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6000" tIns="96000" rIns="96000" bIns="96000" numCol="1" anchor="t">
              <a:noAutofit/>
            </a:bodyPr>
            <a:lstStyle>
              <a:lvl1pPr algn="ctr">
                <a:spcBef>
                  <a:spcPts val="1600"/>
                </a:spcBef>
                <a:defRPr sz="1400" b="1">
                  <a:latin typeface="Montserrat ExtraBold"/>
                  <a:ea typeface="Montserrat ExtraBold"/>
                  <a:cs typeface="Montserrat ExtraBold"/>
                  <a:sym typeface="Montserrat ExtraBold"/>
                </a:defRPr>
              </a:lvl1pPr>
            </a:lstStyle>
            <a:p>
              <a:r>
                <a:rPr lang="fr-FR" dirty="0"/>
                <a:t>Outils de test</a:t>
              </a:r>
              <a:endParaRPr dirty="0"/>
            </a:p>
          </p:txBody>
        </p:sp>
      </p:grpSp>
      <p:grpSp>
        <p:nvGrpSpPr>
          <p:cNvPr id="121" name="Rectangle 6">
            <a:extLst>
              <a:ext uri="{FF2B5EF4-FFF2-40B4-BE49-F238E27FC236}">
                <a16:creationId xmlns:a16="http://schemas.microsoft.com/office/drawing/2014/main" id="{E1BD6FC5-27C4-4AF5-B1A2-521771347F0D}"/>
              </a:ext>
            </a:extLst>
          </p:cNvPr>
          <p:cNvGrpSpPr/>
          <p:nvPr/>
        </p:nvGrpSpPr>
        <p:grpSpPr>
          <a:xfrm>
            <a:off x="698288" y="2533783"/>
            <a:ext cx="3822974" cy="1231291"/>
            <a:chOff x="-1" y="0"/>
            <a:chExt cx="3822973" cy="4891193"/>
          </a:xfrm>
        </p:grpSpPr>
        <p:sp>
          <p:nvSpPr>
            <p:cNvPr id="122" name="Rectangle">
              <a:extLst>
                <a:ext uri="{FF2B5EF4-FFF2-40B4-BE49-F238E27FC236}">
                  <a16:creationId xmlns:a16="http://schemas.microsoft.com/office/drawing/2014/main" id="{BA86B717-8314-4066-B534-3C07CA3957F9}"/>
                </a:ext>
              </a:extLst>
            </p:cNvPr>
            <p:cNvSpPr/>
            <p:nvPr/>
          </p:nvSpPr>
          <p:spPr>
            <a:xfrm>
              <a:off x="-1" y="0"/>
              <a:ext cx="3822973" cy="4891193"/>
            </a:xfrm>
            <a:prstGeom prst="rect">
              <a:avLst/>
            </a:prstGeom>
            <a:noFill/>
            <a:ln w="9525" cap="flat">
              <a:solidFill>
                <a:srgbClr val="808080"/>
              </a:solidFill>
              <a:prstDash val="solid"/>
              <a:round/>
            </a:ln>
            <a:effectLst/>
          </p:spPr>
          <p:txBody>
            <a:bodyPr wrap="square" lIns="0" tIns="0" rIns="0" bIns="0" numCol="1" anchor="t">
              <a:noAutofit/>
            </a:bodyPr>
            <a:lstStyle/>
            <a:p>
              <a:pPr algn="ctr">
                <a:spcBef>
                  <a:spcPts val="1600"/>
                </a:spcBef>
              </a:pPr>
              <a:endParaRPr/>
            </a:p>
          </p:txBody>
        </p:sp>
        <p:sp>
          <p:nvSpPr>
            <p:cNvPr id="123" name="Front End">
              <a:extLst>
                <a:ext uri="{FF2B5EF4-FFF2-40B4-BE49-F238E27FC236}">
                  <a16:creationId xmlns:a16="http://schemas.microsoft.com/office/drawing/2014/main" id="{256CC8C4-EA26-4FDE-981C-CD4F47943273}"/>
                </a:ext>
              </a:extLst>
            </p:cNvPr>
            <p:cNvSpPr txBox="1"/>
            <p:nvPr/>
          </p:nvSpPr>
          <p:spPr>
            <a:xfrm>
              <a:off x="7117" y="4760"/>
              <a:ext cx="3808736" cy="8703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6000" tIns="96000" rIns="96000" bIns="96000" numCol="1" anchor="t">
              <a:noAutofit/>
            </a:bodyPr>
            <a:lstStyle>
              <a:lvl1pPr algn="ctr">
                <a:spcBef>
                  <a:spcPts val="1600"/>
                </a:spcBef>
                <a:defRPr sz="1400" b="1">
                  <a:latin typeface="Montserrat ExtraBold"/>
                  <a:ea typeface="Montserrat ExtraBold"/>
                  <a:cs typeface="Montserrat ExtraBold"/>
                  <a:sym typeface="Montserrat ExtraBold"/>
                </a:defRPr>
              </a:lvl1pPr>
            </a:lstStyle>
            <a:p>
              <a:r>
                <a:rPr lang="fr-FR" dirty="0"/>
                <a:t>Outils de documentation</a:t>
              </a:r>
              <a:endParaRPr dirty="0"/>
            </a:p>
          </p:txBody>
        </p:sp>
      </p:grpSp>
      <p:grpSp>
        <p:nvGrpSpPr>
          <p:cNvPr id="124" name="Rectangle 6">
            <a:extLst>
              <a:ext uri="{FF2B5EF4-FFF2-40B4-BE49-F238E27FC236}">
                <a16:creationId xmlns:a16="http://schemas.microsoft.com/office/drawing/2014/main" id="{BA5D681F-A28F-4BA6-9B84-702C05C35F38}"/>
              </a:ext>
            </a:extLst>
          </p:cNvPr>
          <p:cNvGrpSpPr/>
          <p:nvPr/>
        </p:nvGrpSpPr>
        <p:grpSpPr>
          <a:xfrm>
            <a:off x="8851836" y="1096983"/>
            <a:ext cx="2909423" cy="1140295"/>
            <a:chOff x="-1" y="0"/>
            <a:chExt cx="3822973" cy="4891193"/>
          </a:xfrm>
        </p:grpSpPr>
        <p:sp>
          <p:nvSpPr>
            <p:cNvPr id="125" name="Rectangle">
              <a:extLst>
                <a:ext uri="{FF2B5EF4-FFF2-40B4-BE49-F238E27FC236}">
                  <a16:creationId xmlns:a16="http://schemas.microsoft.com/office/drawing/2014/main" id="{E28E21C5-7EDE-4A8D-8615-DCA2F8D506F8}"/>
                </a:ext>
              </a:extLst>
            </p:cNvPr>
            <p:cNvSpPr/>
            <p:nvPr/>
          </p:nvSpPr>
          <p:spPr>
            <a:xfrm>
              <a:off x="-1" y="0"/>
              <a:ext cx="3822973" cy="4891193"/>
            </a:xfrm>
            <a:prstGeom prst="rect">
              <a:avLst/>
            </a:prstGeom>
            <a:noFill/>
            <a:ln w="9525" cap="flat">
              <a:solidFill>
                <a:srgbClr val="808080"/>
              </a:solidFill>
              <a:prstDash val="solid"/>
              <a:round/>
            </a:ln>
            <a:effectLst/>
          </p:spPr>
          <p:txBody>
            <a:bodyPr wrap="square" lIns="0" tIns="0" rIns="0" bIns="0" numCol="1" anchor="t">
              <a:noAutofit/>
            </a:bodyPr>
            <a:lstStyle/>
            <a:p>
              <a:pPr algn="ctr">
                <a:spcBef>
                  <a:spcPts val="1600"/>
                </a:spcBef>
              </a:pPr>
              <a:endParaRPr/>
            </a:p>
          </p:txBody>
        </p:sp>
        <p:sp>
          <p:nvSpPr>
            <p:cNvPr id="126" name="Front End">
              <a:extLst>
                <a:ext uri="{FF2B5EF4-FFF2-40B4-BE49-F238E27FC236}">
                  <a16:creationId xmlns:a16="http://schemas.microsoft.com/office/drawing/2014/main" id="{13985860-50E9-44DC-9C73-AEF4AE5ECA1C}"/>
                </a:ext>
              </a:extLst>
            </p:cNvPr>
            <p:cNvSpPr txBox="1"/>
            <p:nvPr/>
          </p:nvSpPr>
          <p:spPr>
            <a:xfrm>
              <a:off x="7117" y="4761"/>
              <a:ext cx="3808736" cy="17653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6000" tIns="96000" rIns="96000" bIns="96000" numCol="1" anchor="t">
              <a:noAutofit/>
            </a:bodyPr>
            <a:lstStyle>
              <a:lvl1pPr algn="ctr">
                <a:spcBef>
                  <a:spcPts val="1600"/>
                </a:spcBef>
                <a:defRPr sz="1400" b="1">
                  <a:latin typeface="Montserrat ExtraBold"/>
                  <a:ea typeface="Montserrat ExtraBold"/>
                  <a:cs typeface="Montserrat ExtraBold"/>
                  <a:sym typeface="Montserrat ExtraBold"/>
                </a:defRPr>
              </a:lvl1pPr>
            </a:lstStyle>
            <a:p>
              <a:r>
                <a:rPr lang="fr-FR" dirty="0"/>
                <a:t>Outils de gestion</a:t>
              </a:r>
              <a:endParaRPr dirty="0"/>
            </a:p>
          </p:txBody>
        </p:sp>
      </p:grpSp>
      <p:pic>
        <p:nvPicPr>
          <p:cNvPr id="853" name="Picture 852" descr="A black and blue logo&#10;&#10;Description automatically generated">
            <a:extLst>
              <a:ext uri="{FF2B5EF4-FFF2-40B4-BE49-F238E27FC236}">
                <a16:creationId xmlns:a16="http://schemas.microsoft.com/office/drawing/2014/main" id="{89DF3948-1990-45A0-BEB2-B1C28CB38C71}"/>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0695690" y="1509646"/>
            <a:ext cx="1006423" cy="564349"/>
          </a:xfrm>
          <a:prstGeom prst="rect">
            <a:avLst/>
          </a:prstGeom>
        </p:spPr>
      </p:pic>
      <p:grpSp>
        <p:nvGrpSpPr>
          <p:cNvPr id="129" name="Rectangle 6">
            <a:extLst>
              <a:ext uri="{FF2B5EF4-FFF2-40B4-BE49-F238E27FC236}">
                <a16:creationId xmlns:a16="http://schemas.microsoft.com/office/drawing/2014/main" id="{2B0BB695-FA12-401F-84F1-FACFCDE78AC4}"/>
              </a:ext>
            </a:extLst>
          </p:cNvPr>
          <p:cNvGrpSpPr/>
          <p:nvPr/>
        </p:nvGrpSpPr>
        <p:grpSpPr>
          <a:xfrm>
            <a:off x="8860421" y="2390085"/>
            <a:ext cx="2909423" cy="1593581"/>
            <a:chOff x="-1" y="0"/>
            <a:chExt cx="3822973" cy="4891193"/>
          </a:xfrm>
        </p:grpSpPr>
        <p:sp>
          <p:nvSpPr>
            <p:cNvPr id="130" name="Rectangle">
              <a:extLst>
                <a:ext uri="{FF2B5EF4-FFF2-40B4-BE49-F238E27FC236}">
                  <a16:creationId xmlns:a16="http://schemas.microsoft.com/office/drawing/2014/main" id="{54B8FFB1-2C6A-471B-85F5-676CFF07390E}"/>
                </a:ext>
              </a:extLst>
            </p:cNvPr>
            <p:cNvSpPr/>
            <p:nvPr/>
          </p:nvSpPr>
          <p:spPr>
            <a:xfrm>
              <a:off x="-1" y="0"/>
              <a:ext cx="3822973" cy="4891193"/>
            </a:xfrm>
            <a:prstGeom prst="rect">
              <a:avLst/>
            </a:prstGeom>
            <a:noFill/>
            <a:ln w="9525" cap="flat">
              <a:solidFill>
                <a:srgbClr val="808080"/>
              </a:solidFill>
              <a:prstDash val="solid"/>
              <a:round/>
            </a:ln>
            <a:effectLst/>
          </p:spPr>
          <p:txBody>
            <a:bodyPr wrap="square" lIns="0" tIns="0" rIns="0" bIns="0" numCol="1" anchor="t">
              <a:noAutofit/>
            </a:bodyPr>
            <a:lstStyle/>
            <a:p>
              <a:pPr algn="ctr">
                <a:spcBef>
                  <a:spcPts val="1600"/>
                </a:spcBef>
              </a:pPr>
              <a:endParaRPr/>
            </a:p>
          </p:txBody>
        </p:sp>
        <p:sp>
          <p:nvSpPr>
            <p:cNvPr id="131" name="Front End">
              <a:extLst>
                <a:ext uri="{FF2B5EF4-FFF2-40B4-BE49-F238E27FC236}">
                  <a16:creationId xmlns:a16="http://schemas.microsoft.com/office/drawing/2014/main" id="{478603C5-A339-4911-8FFB-63640F86BC0A}"/>
                </a:ext>
              </a:extLst>
            </p:cNvPr>
            <p:cNvSpPr txBox="1"/>
            <p:nvPr/>
          </p:nvSpPr>
          <p:spPr>
            <a:xfrm>
              <a:off x="7117" y="4761"/>
              <a:ext cx="3808736" cy="17653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6000" tIns="96000" rIns="96000" bIns="96000" numCol="1" anchor="t">
              <a:noAutofit/>
            </a:bodyPr>
            <a:lstStyle>
              <a:lvl1pPr algn="ctr">
                <a:spcBef>
                  <a:spcPts val="1600"/>
                </a:spcBef>
                <a:defRPr sz="1400" b="1">
                  <a:latin typeface="Montserrat ExtraBold"/>
                  <a:ea typeface="Montserrat ExtraBold"/>
                  <a:cs typeface="Montserrat ExtraBold"/>
                  <a:sym typeface="Montserrat ExtraBold"/>
                </a:defRPr>
              </a:lvl1pPr>
            </a:lstStyle>
            <a:p>
              <a:r>
                <a:rPr lang="fr-FR" dirty="0"/>
                <a:t>Outils de DevOps</a:t>
              </a:r>
              <a:endParaRPr dirty="0"/>
            </a:p>
          </p:txBody>
        </p:sp>
      </p:grpSp>
      <p:grpSp>
        <p:nvGrpSpPr>
          <p:cNvPr id="132" name="Rectangle 6">
            <a:extLst>
              <a:ext uri="{FF2B5EF4-FFF2-40B4-BE49-F238E27FC236}">
                <a16:creationId xmlns:a16="http://schemas.microsoft.com/office/drawing/2014/main" id="{D117BC3C-DCC4-414E-B251-4AC58A2321B3}"/>
              </a:ext>
            </a:extLst>
          </p:cNvPr>
          <p:cNvGrpSpPr/>
          <p:nvPr/>
        </p:nvGrpSpPr>
        <p:grpSpPr>
          <a:xfrm>
            <a:off x="8879682" y="4179622"/>
            <a:ext cx="2909423" cy="901868"/>
            <a:chOff x="-1" y="0"/>
            <a:chExt cx="3822973" cy="4891193"/>
          </a:xfrm>
        </p:grpSpPr>
        <p:sp>
          <p:nvSpPr>
            <p:cNvPr id="133" name="Rectangle">
              <a:extLst>
                <a:ext uri="{FF2B5EF4-FFF2-40B4-BE49-F238E27FC236}">
                  <a16:creationId xmlns:a16="http://schemas.microsoft.com/office/drawing/2014/main" id="{1BFF34B6-9C21-4D92-8826-5365E575F694}"/>
                </a:ext>
              </a:extLst>
            </p:cNvPr>
            <p:cNvSpPr/>
            <p:nvPr/>
          </p:nvSpPr>
          <p:spPr>
            <a:xfrm>
              <a:off x="-1" y="0"/>
              <a:ext cx="3822973" cy="4891193"/>
            </a:xfrm>
            <a:prstGeom prst="rect">
              <a:avLst/>
            </a:prstGeom>
            <a:noFill/>
            <a:ln w="9525" cap="flat">
              <a:solidFill>
                <a:srgbClr val="808080"/>
              </a:solidFill>
              <a:prstDash val="solid"/>
              <a:round/>
            </a:ln>
            <a:effectLst/>
          </p:spPr>
          <p:txBody>
            <a:bodyPr wrap="square" lIns="0" tIns="0" rIns="0" bIns="0" numCol="1" anchor="t">
              <a:noAutofit/>
            </a:bodyPr>
            <a:lstStyle/>
            <a:p>
              <a:pPr algn="ctr">
                <a:spcBef>
                  <a:spcPts val="1600"/>
                </a:spcBef>
              </a:pPr>
              <a:endParaRPr/>
            </a:p>
          </p:txBody>
        </p:sp>
        <p:sp>
          <p:nvSpPr>
            <p:cNvPr id="134" name="Front End">
              <a:extLst>
                <a:ext uri="{FF2B5EF4-FFF2-40B4-BE49-F238E27FC236}">
                  <a16:creationId xmlns:a16="http://schemas.microsoft.com/office/drawing/2014/main" id="{A4CBDC8B-2D0C-4991-820C-E1FBBEE29D80}"/>
                </a:ext>
              </a:extLst>
            </p:cNvPr>
            <p:cNvSpPr txBox="1"/>
            <p:nvPr/>
          </p:nvSpPr>
          <p:spPr>
            <a:xfrm>
              <a:off x="7117" y="4761"/>
              <a:ext cx="3808736" cy="17653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6000" tIns="96000" rIns="96000" bIns="96000" numCol="1" anchor="t">
              <a:noAutofit/>
            </a:bodyPr>
            <a:lstStyle>
              <a:lvl1pPr algn="ctr">
                <a:spcBef>
                  <a:spcPts val="1600"/>
                </a:spcBef>
                <a:defRPr sz="1400" b="1">
                  <a:latin typeface="Montserrat ExtraBold"/>
                  <a:ea typeface="Montserrat ExtraBold"/>
                  <a:cs typeface="Montserrat ExtraBold"/>
                  <a:sym typeface="Montserrat ExtraBold"/>
                </a:defRPr>
              </a:lvl1pPr>
            </a:lstStyle>
            <a:p>
              <a:r>
                <a:rPr lang="fr-FR" dirty="0"/>
                <a:t>Outils de Routage</a:t>
              </a:r>
              <a:endParaRPr dirty="0"/>
            </a:p>
          </p:txBody>
        </p:sp>
      </p:grpSp>
      <p:grpSp>
        <p:nvGrpSpPr>
          <p:cNvPr id="135" name="Rectangle 6">
            <a:extLst>
              <a:ext uri="{FF2B5EF4-FFF2-40B4-BE49-F238E27FC236}">
                <a16:creationId xmlns:a16="http://schemas.microsoft.com/office/drawing/2014/main" id="{D700630F-A82E-4CBB-99A0-7007D70906D7}"/>
              </a:ext>
            </a:extLst>
          </p:cNvPr>
          <p:cNvGrpSpPr/>
          <p:nvPr/>
        </p:nvGrpSpPr>
        <p:grpSpPr>
          <a:xfrm>
            <a:off x="694314" y="4989755"/>
            <a:ext cx="3826948" cy="901868"/>
            <a:chOff x="-1" y="0"/>
            <a:chExt cx="3822973" cy="4891193"/>
          </a:xfrm>
        </p:grpSpPr>
        <p:sp>
          <p:nvSpPr>
            <p:cNvPr id="136" name="Rectangle">
              <a:extLst>
                <a:ext uri="{FF2B5EF4-FFF2-40B4-BE49-F238E27FC236}">
                  <a16:creationId xmlns:a16="http://schemas.microsoft.com/office/drawing/2014/main" id="{7B46C619-0057-4154-A7EA-40395DAEAD7B}"/>
                </a:ext>
              </a:extLst>
            </p:cNvPr>
            <p:cNvSpPr/>
            <p:nvPr/>
          </p:nvSpPr>
          <p:spPr>
            <a:xfrm>
              <a:off x="-1" y="0"/>
              <a:ext cx="3822973" cy="4891193"/>
            </a:xfrm>
            <a:prstGeom prst="rect">
              <a:avLst/>
            </a:prstGeom>
            <a:noFill/>
            <a:ln w="9525" cap="flat">
              <a:solidFill>
                <a:srgbClr val="808080"/>
              </a:solidFill>
              <a:prstDash val="solid"/>
              <a:round/>
            </a:ln>
            <a:effectLst/>
          </p:spPr>
          <p:txBody>
            <a:bodyPr wrap="square" lIns="0" tIns="0" rIns="0" bIns="0" numCol="1" anchor="t">
              <a:noAutofit/>
            </a:bodyPr>
            <a:lstStyle/>
            <a:p>
              <a:pPr algn="ctr">
                <a:spcBef>
                  <a:spcPts val="1600"/>
                </a:spcBef>
              </a:pPr>
              <a:endParaRPr/>
            </a:p>
          </p:txBody>
        </p:sp>
        <p:sp>
          <p:nvSpPr>
            <p:cNvPr id="137" name="Front End">
              <a:extLst>
                <a:ext uri="{FF2B5EF4-FFF2-40B4-BE49-F238E27FC236}">
                  <a16:creationId xmlns:a16="http://schemas.microsoft.com/office/drawing/2014/main" id="{9F31B722-5062-4349-BA0A-6AA978822C7D}"/>
                </a:ext>
              </a:extLst>
            </p:cNvPr>
            <p:cNvSpPr txBox="1"/>
            <p:nvPr/>
          </p:nvSpPr>
          <p:spPr>
            <a:xfrm>
              <a:off x="7117" y="4761"/>
              <a:ext cx="3808736" cy="17653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6000" tIns="96000" rIns="96000" bIns="96000" numCol="1" anchor="t">
              <a:noAutofit/>
            </a:bodyPr>
            <a:lstStyle>
              <a:lvl1pPr algn="ctr">
                <a:spcBef>
                  <a:spcPts val="1600"/>
                </a:spcBef>
                <a:defRPr sz="1400" b="1">
                  <a:latin typeface="Montserrat ExtraBold"/>
                  <a:ea typeface="Montserrat ExtraBold"/>
                  <a:cs typeface="Montserrat ExtraBold"/>
                  <a:sym typeface="Montserrat ExtraBold"/>
                </a:defRPr>
              </a:lvl1pPr>
            </a:lstStyle>
            <a:p>
              <a:r>
                <a:rPr lang="fr-FR" dirty="0"/>
                <a:t>Outils de Monitoring</a:t>
              </a:r>
              <a:endParaRPr dirty="0"/>
            </a:p>
          </p:txBody>
        </p:sp>
      </p:grpSp>
      <p:grpSp>
        <p:nvGrpSpPr>
          <p:cNvPr id="138" name="Diagramme 2">
            <a:extLst>
              <a:ext uri="{FF2B5EF4-FFF2-40B4-BE49-F238E27FC236}">
                <a16:creationId xmlns:a16="http://schemas.microsoft.com/office/drawing/2014/main" id="{D2079A08-37DA-4042-99FE-F15D11312F6D}"/>
              </a:ext>
            </a:extLst>
          </p:cNvPr>
          <p:cNvGrpSpPr/>
          <p:nvPr/>
        </p:nvGrpSpPr>
        <p:grpSpPr>
          <a:xfrm>
            <a:off x="5357" y="-1"/>
            <a:ext cx="12181285" cy="768631"/>
            <a:chOff x="0" y="-1"/>
            <a:chExt cx="12181284" cy="768629"/>
          </a:xfrm>
        </p:grpSpPr>
        <p:grpSp>
          <p:nvGrpSpPr>
            <p:cNvPr id="139" name="Grouper">
              <a:extLst>
                <a:ext uri="{FF2B5EF4-FFF2-40B4-BE49-F238E27FC236}">
                  <a16:creationId xmlns:a16="http://schemas.microsoft.com/office/drawing/2014/main" id="{B4C62F34-9169-4959-866C-F27FAFD54E06}"/>
                </a:ext>
              </a:extLst>
            </p:cNvPr>
            <p:cNvGrpSpPr/>
            <p:nvPr/>
          </p:nvGrpSpPr>
          <p:grpSpPr>
            <a:xfrm>
              <a:off x="0" y="-1"/>
              <a:ext cx="4685109" cy="768629"/>
              <a:chOff x="0" y="-1"/>
              <a:chExt cx="4685108" cy="768628"/>
            </a:xfrm>
          </p:grpSpPr>
          <p:sp>
            <p:nvSpPr>
              <p:cNvPr id="146" name="Figure">
                <a:extLst>
                  <a:ext uri="{FF2B5EF4-FFF2-40B4-BE49-F238E27FC236}">
                    <a16:creationId xmlns:a16="http://schemas.microsoft.com/office/drawing/2014/main" id="{1158664C-52A2-498A-9C0D-078DA94C932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147" name="Front Office Web">
                <a:extLst>
                  <a:ext uri="{FF2B5EF4-FFF2-40B4-BE49-F238E27FC236}">
                    <a16:creationId xmlns:a16="http://schemas.microsoft.com/office/drawing/2014/main" id="{43E285DD-C0F1-4E43-B183-5255B7637911}"/>
                  </a:ext>
                </a:extLst>
              </p:cNvPr>
              <p:cNvSpPr txBox="1"/>
              <p:nvPr/>
            </p:nvSpPr>
            <p:spPr>
              <a:xfrm>
                <a:off x="72009" y="207728"/>
                <a:ext cx="4003545"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en-US" dirty="0" err="1"/>
                  <a:t>Outils</a:t>
                </a:r>
                <a:r>
                  <a:rPr lang="en-US" dirty="0"/>
                  <a:t> et technologies</a:t>
                </a:r>
                <a:endParaRPr dirty="0"/>
              </a:p>
            </p:txBody>
          </p:sp>
        </p:grpSp>
        <p:grpSp>
          <p:nvGrpSpPr>
            <p:cNvPr id="140" name="Grouper">
              <a:extLst>
                <a:ext uri="{FF2B5EF4-FFF2-40B4-BE49-F238E27FC236}">
                  <a16:creationId xmlns:a16="http://schemas.microsoft.com/office/drawing/2014/main" id="{06B5235A-47EF-471E-83C6-86EA5FCC9F92}"/>
                </a:ext>
              </a:extLst>
            </p:cNvPr>
            <p:cNvGrpSpPr/>
            <p:nvPr/>
          </p:nvGrpSpPr>
          <p:grpSpPr>
            <a:xfrm>
              <a:off x="3748087" y="0"/>
              <a:ext cx="4685110" cy="768628"/>
              <a:chOff x="0" y="0"/>
              <a:chExt cx="4685108" cy="768627"/>
            </a:xfrm>
          </p:grpSpPr>
          <p:sp>
            <p:nvSpPr>
              <p:cNvPr id="144" name="Chevron">
                <a:extLst>
                  <a:ext uri="{FF2B5EF4-FFF2-40B4-BE49-F238E27FC236}">
                    <a16:creationId xmlns:a16="http://schemas.microsoft.com/office/drawing/2014/main" id="{A66CB28B-7A51-401A-BAE8-557AC147D017}"/>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145" name="Back Office Web">
                <a:extLst>
                  <a:ext uri="{FF2B5EF4-FFF2-40B4-BE49-F238E27FC236}">
                    <a16:creationId xmlns:a16="http://schemas.microsoft.com/office/drawing/2014/main" id="{36660FA1-D594-4879-BBFF-30C984F25061}"/>
                  </a:ext>
                </a:extLst>
              </p:cNvPr>
              <p:cNvSpPr txBox="1"/>
              <p:nvPr/>
            </p:nvSpPr>
            <p:spPr>
              <a:xfrm>
                <a:off x="432318" y="221577"/>
                <a:ext cx="3581784"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Web</a:t>
                </a:r>
                <a:endParaRPr dirty="0"/>
              </a:p>
            </p:txBody>
          </p:sp>
        </p:grpSp>
        <p:grpSp>
          <p:nvGrpSpPr>
            <p:cNvPr id="141" name="Grouper">
              <a:extLst>
                <a:ext uri="{FF2B5EF4-FFF2-40B4-BE49-F238E27FC236}">
                  <a16:creationId xmlns:a16="http://schemas.microsoft.com/office/drawing/2014/main" id="{EDBF6332-875F-44BD-9F7D-C54FA8426A8D}"/>
                </a:ext>
              </a:extLst>
            </p:cNvPr>
            <p:cNvGrpSpPr/>
            <p:nvPr/>
          </p:nvGrpSpPr>
          <p:grpSpPr>
            <a:xfrm>
              <a:off x="7496175" y="0"/>
              <a:ext cx="4685109" cy="768628"/>
              <a:chOff x="0" y="0"/>
              <a:chExt cx="4685108" cy="768627"/>
            </a:xfrm>
          </p:grpSpPr>
          <p:sp>
            <p:nvSpPr>
              <p:cNvPr id="142" name="Chevron">
                <a:extLst>
                  <a:ext uri="{FF2B5EF4-FFF2-40B4-BE49-F238E27FC236}">
                    <a16:creationId xmlns:a16="http://schemas.microsoft.com/office/drawing/2014/main" id="{6EA66545-C840-4158-B09B-AE233DF118D8}"/>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143" name="Front Office Mobile">
                <a:extLst>
                  <a:ext uri="{FF2B5EF4-FFF2-40B4-BE49-F238E27FC236}">
                    <a16:creationId xmlns:a16="http://schemas.microsoft.com/office/drawing/2014/main" id="{9D861454-F7C6-4CF1-8F2D-3A2EED011967}"/>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endParaRPr dirty="0"/>
              </a:p>
            </p:txBody>
          </p:sp>
        </p:grpSp>
      </p:grpSp>
    </p:spTree>
  </p:cSld>
  <p:clrMapOvr>
    <a:masterClrMapping/>
  </p:clrMapOvr>
  <p:transition spd="slow">
    <p:cove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3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4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4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4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4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5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5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2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3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3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 presetClass="exit" presetSubtype="4" fill="hold" nodeType="clickEffect">
                                  <p:stCondLst>
                                    <p:cond delay="0"/>
                                  </p:stCondLst>
                                  <p:childTnLst>
                                    <p:anim calcmode="lin" valueType="num">
                                      <p:cBhvr additive="base">
                                        <p:cTn id="102" dur="500"/>
                                        <p:tgtEl>
                                          <p:spTgt spid="872"/>
                                        </p:tgtEl>
                                        <p:attrNameLst>
                                          <p:attrName>ppt_x</p:attrName>
                                        </p:attrNameLst>
                                      </p:cBhvr>
                                      <p:tavLst>
                                        <p:tav tm="0">
                                          <p:val>
                                            <p:strVal val="ppt_x"/>
                                          </p:val>
                                        </p:tav>
                                        <p:tav tm="100000">
                                          <p:val>
                                            <p:strVal val="ppt_x"/>
                                          </p:val>
                                        </p:tav>
                                      </p:tavLst>
                                    </p:anim>
                                    <p:anim calcmode="lin" valueType="num">
                                      <p:cBhvr additive="base">
                                        <p:cTn id="103" dur="500"/>
                                        <p:tgtEl>
                                          <p:spTgt spid="872"/>
                                        </p:tgtEl>
                                        <p:attrNameLst>
                                          <p:attrName>ppt_y</p:attrName>
                                        </p:attrNameLst>
                                      </p:cBhvr>
                                      <p:tavLst>
                                        <p:tav tm="0">
                                          <p:val>
                                            <p:strVal val="ppt_y"/>
                                          </p:val>
                                        </p:tav>
                                        <p:tav tm="100000">
                                          <p:val>
                                            <p:strVal val="1+ppt_h/2"/>
                                          </p:val>
                                        </p:tav>
                                      </p:tavLst>
                                    </p:anim>
                                    <p:set>
                                      <p:cBhvr>
                                        <p:cTn id="104" dur="1" fill="hold">
                                          <p:stCondLst>
                                            <p:cond delay="499"/>
                                          </p:stCondLst>
                                        </p:cTn>
                                        <p:tgtEl>
                                          <p:spTgt spid="872"/>
                                        </p:tgtEl>
                                        <p:attrNameLst>
                                          <p:attrName>style.visibility</p:attrName>
                                        </p:attrNameLst>
                                      </p:cBhvr>
                                      <p:to>
                                        <p:strVal val="hidden"/>
                                      </p:to>
                                    </p:set>
                                  </p:childTnLst>
                                </p:cTn>
                              </p:par>
                              <p:par>
                                <p:cTn id="105" presetID="2" presetClass="exit" presetSubtype="4" fill="hold" nodeType="withEffect">
                                  <p:stCondLst>
                                    <p:cond delay="0"/>
                                  </p:stCondLst>
                                  <p:childTnLst>
                                    <p:anim calcmode="lin" valueType="num">
                                      <p:cBhvr additive="base">
                                        <p:cTn id="106" dur="500"/>
                                        <p:tgtEl>
                                          <p:spTgt spid="875"/>
                                        </p:tgtEl>
                                        <p:attrNameLst>
                                          <p:attrName>ppt_x</p:attrName>
                                        </p:attrNameLst>
                                      </p:cBhvr>
                                      <p:tavLst>
                                        <p:tav tm="0">
                                          <p:val>
                                            <p:strVal val="ppt_x"/>
                                          </p:val>
                                        </p:tav>
                                        <p:tav tm="100000">
                                          <p:val>
                                            <p:strVal val="ppt_x"/>
                                          </p:val>
                                        </p:tav>
                                      </p:tavLst>
                                    </p:anim>
                                    <p:anim calcmode="lin" valueType="num">
                                      <p:cBhvr additive="base">
                                        <p:cTn id="107" dur="500"/>
                                        <p:tgtEl>
                                          <p:spTgt spid="875"/>
                                        </p:tgtEl>
                                        <p:attrNameLst>
                                          <p:attrName>ppt_y</p:attrName>
                                        </p:attrNameLst>
                                      </p:cBhvr>
                                      <p:tavLst>
                                        <p:tav tm="0">
                                          <p:val>
                                            <p:strVal val="ppt_y"/>
                                          </p:val>
                                        </p:tav>
                                        <p:tav tm="100000">
                                          <p:val>
                                            <p:strVal val="1+ppt_h/2"/>
                                          </p:val>
                                        </p:tav>
                                      </p:tavLst>
                                    </p:anim>
                                    <p:set>
                                      <p:cBhvr>
                                        <p:cTn id="108" dur="1" fill="hold">
                                          <p:stCondLst>
                                            <p:cond delay="499"/>
                                          </p:stCondLst>
                                        </p:cTn>
                                        <p:tgtEl>
                                          <p:spTgt spid="875"/>
                                        </p:tgtEl>
                                        <p:attrNameLst>
                                          <p:attrName>style.visibility</p:attrName>
                                        </p:attrNameLst>
                                      </p:cBhvr>
                                      <p:to>
                                        <p:strVal val="hidden"/>
                                      </p:to>
                                    </p:set>
                                  </p:childTnLst>
                                </p:cTn>
                              </p:par>
                              <p:par>
                                <p:cTn id="109" presetID="2" presetClass="exit" presetSubtype="4" fill="hold" nodeType="withEffect">
                                  <p:stCondLst>
                                    <p:cond delay="0"/>
                                  </p:stCondLst>
                                  <p:childTnLst>
                                    <p:anim calcmode="lin" valueType="num">
                                      <p:cBhvr additive="base">
                                        <p:cTn id="110" dur="500"/>
                                        <p:tgtEl>
                                          <p:spTgt spid="878"/>
                                        </p:tgtEl>
                                        <p:attrNameLst>
                                          <p:attrName>ppt_x</p:attrName>
                                        </p:attrNameLst>
                                      </p:cBhvr>
                                      <p:tavLst>
                                        <p:tav tm="0">
                                          <p:val>
                                            <p:strVal val="ppt_x"/>
                                          </p:val>
                                        </p:tav>
                                        <p:tav tm="100000">
                                          <p:val>
                                            <p:strVal val="ppt_x"/>
                                          </p:val>
                                        </p:tav>
                                      </p:tavLst>
                                    </p:anim>
                                    <p:anim calcmode="lin" valueType="num">
                                      <p:cBhvr additive="base">
                                        <p:cTn id="111" dur="500"/>
                                        <p:tgtEl>
                                          <p:spTgt spid="878"/>
                                        </p:tgtEl>
                                        <p:attrNameLst>
                                          <p:attrName>ppt_y</p:attrName>
                                        </p:attrNameLst>
                                      </p:cBhvr>
                                      <p:tavLst>
                                        <p:tav tm="0">
                                          <p:val>
                                            <p:strVal val="ppt_y"/>
                                          </p:val>
                                        </p:tav>
                                        <p:tav tm="100000">
                                          <p:val>
                                            <p:strVal val="1+ppt_h/2"/>
                                          </p:val>
                                        </p:tav>
                                      </p:tavLst>
                                    </p:anim>
                                    <p:set>
                                      <p:cBhvr>
                                        <p:cTn id="112" dur="1" fill="hold">
                                          <p:stCondLst>
                                            <p:cond delay="499"/>
                                          </p:stCondLst>
                                        </p:cTn>
                                        <p:tgtEl>
                                          <p:spTgt spid="878"/>
                                        </p:tgtEl>
                                        <p:attrNameLst>
                                          <p:attrName>style.visibility</p:attrName>
                                        </p:attrNameLst>
                                      </p:cBhvr>
                                      <p:to>
                                        <p:strVal val="hidden"/>
                                      </p:to>
                                    </p:set>
                                  </p:childTnLst>
                                </p:cTn>
                              </p:par>
                              <p:par>
                                <p:cTn id="113" presetID="2" presetClass="exit" presetSubtype="4" fill="hold" nodeType="withEffect">
                                  <p:stCondLst>
                                    <p:cond delay="0"/>
                                  </p:stCondLst>
                                  <p:childTnLst>
                                    <p:anim calcmode="lin" valueType="num">
                                      <p:cBhvr additive="base">
                                        <p:cTn id="114" dur="500"/>
                                        <p:tgtEl>
                                          <p:spTgt spid="879"/>
                                        </p:tgtEl>
                                        <p:attrNameLst>
                                          <p:attrName>ppt_x</p:attrName>
                                        </p:attrNameLst>
                                      </p:cBhvr>
                                      <p:tavLst>
                                        <p:tav tm="0">
                                          <p:val>
                                            <p:strVal val="ppt_x"/>
                                          </p:val>
                                        </p:tav>
                                        <p:tav tm="100000">
                                          <p:val>
                                            <p:strVal val="ppt_x"/>
                                          </p:val>
                                        </p:tav>
                                      </p:tavLst>
                                    </p:anim>
                                    <p:anim calcmode="lin" valueType="num">
                                      <p:cBhvr additive="base">
                                        <p:cTn id="115" dur="500"/>
                                        <p:tgtEl>
                                          <p:spTgt spid="879"/>
                                        </p:tgtEl>
                                        <p:attrNameLst>
                                          <p:attrName>ppt_y</p:attrName>
                                        </p:attrNameLst>
                                      </p:cBhvr>
                                      <p:tavLst>
                                        <p:tav tm="0">
                                          <p:val>
                                            <p:strVal val="ppt_y"/>
                                          </p:val>
                                        </p:tav>
                                        <p:tav tm="100000">
                                          <p:val>
                                            <p:strVal val="1+ppt_h/2"/>
                                          </p:val>
                                        </p:tav>
                                      </p:tavLst>
                                    </p:anim>
                                    <p:set>
                                      <p:cBhvr>
                                        <p:cTn id="116" dur="1" fill="hold">
                                          <p:stCondLst>
                                            <p:cond delay="499"/>
                                          </p:stCondLst>
                                        </p:cTn>
                                        <p:tgtEl>
                                          <p:spTgt spid="879"/>
                                        </p:tgtEl>
                                        <p:attrNameLst>
                                          <p:attrName>style.visibility</p:attrName>
                                        </p:attrNameLst>
                                      </p:cBhvr>
                                      <p:to>
                                        <p:strVal val="hidden"/>
                                      </p:to>
                                    </p:set>
                                  </p:childTnLst>
                                </p:cTn>
                              </p:par>
                              <p:par>
                                <p:cTn id="117" presetID="2" presetClass="exit" presetSubtype="4" fill="hold" nodeType="withEffect">
                                  <p:stCondLst>
                                    <p:cond delay="0"/>
                                  </p:stCondLst>
                                  <p:childTnLst>
                                    <p:anim calcmode="lin" valueType="num">
                                      <p:cBhvr additive="base">
                                        <p:cTn id="118" dur="500"/>
                                        <p:tgtEl>
                                          <p:spTgt spid="880"/>
                                        </p:tgtEl>
                                        <p:attrNameLst>
                                          <p:attrName>ppt_x</p:attrName>
                                        </p:attrNameLst>
                                      </p:cBhvr>
                                      <p:tavLst>
                                        <p:tav tm="0">
                                          <p:val>
                                            <p:strVal val="ppt_x"/>
                                          </p:val>
                                        </p:tav>
                                        <p:tav tm="100000">
                                          <p:val>
                                            <p:strVal val="ppt_x"/>
                                          </p:val>
                                        </p:tav>
                                      </p:tavLst>
                                    </p:anim>
                                    <p:anim calcmode="lin" valueType="num">
                                      <p:cBhvr additive="base">
                                        <p:cTn id="119" dur="500"/>
                                        <p:tgtEl>
                                          <p:spTgt spid="880"/>
                                        </p:tgtEl>
                                        <p:attrNameLst>
                                          <p:attrName>ppt_y</p:attrName>
                                        </p:attrNameLst>
                                      </p:cBhvr>
                                      <p:tavLst>
                                        <p:tav tm="0">
                                          <p:val>
                                            <p:strVal val="ppt_y"/>
                                          </p:val>
                                        </p:tav>
                                        <p:tav tm="100000">
                                          <p:val>
                                            <p:strVal val="1+ppt_h/2"/>
                                          </p:val>
                                        </p:tav>
                                      </p:tavLst>
                                    </p:anim>
                                    <p:set>
                                      <p:cBhvr>
                                        <p:cTn id="120" dur="1" fill="hold">
                                          <p:stCondLst>
                                            <p:cond delay="499"/>
                                          </p:stCondLst>
                                        </p:cTn>
                                        <p:tgtEl>
                                          <p:spTgt spid="880"/>
                                        </p:tgtEl>
                                        <p:attrNameLst>
                                          <p:attrName>style.visibility</p:attrName>
                                        </p:attrNameLst>
                                      </p:cBhvr>
                                      <p:to>
                                        <p:strVal val="hidden"/>
                                      </p:to>
                                    </p:set>
                                  </p:childTnLst>
                                </p:cTn>
                              </p:par>
                              <p:par>
                                <p:cTn id="121" presetID="2" presetClass="exit" presetSubtype="4" fill="hold" nodeType="withEffect">
                                  <p:stCondLst>
                                    <p:cond delay="0"/>
                                  </p:stCondLst>
                                  <p:childTnLst>
                                    <p:anim calcmode="lin" valueType="num">
                                      <p:cBhvr additive="base">
                                        <p:cTn id="122" dur="500"/>
                                        <p:tgtEl>
                                          <p:spTgt spid="888"/>
                                        </p:tgtEl>
                                        <p:attrNameLst>
                                          <p:attrName>ppt_x</p:attrName>
                                        </p:attrNameLst>
                                      </p:cBhvr>
                                      <p:tavLst>
                                        <p:tav tm="0">
                                          <p:val>
                                            <p:strVal val="ppt_x"/>
                                          </p:val>
                                        </p:tav>
                                        <p:tav tm="100000">
                                          <p:val>
                                            <p:strVal val="ppt_x"/>
                                          </p:val>
                                        </p:tav>
                                      </p:tavLst>
                                    </p:anim>
                                    <p:anim calcmode="lin" valueType="num">
                                      <p:cBhvr additive="base">
                                        <p:cTn id="123" dur="500"/>
                                        <p:tgtEl>
                                          <p:spTgt spid="888"/>
                                        </p:tgtEl>
                                        <p:attrNameLst>
                                          <p:attrName>ppt_y</p:attrName>
                                        </p:attrNameLst>
                                      </p:cBhvr>
                                      <p:tavLst>
                                        <p:tav tm="0">
                                          <p:val>
                                            <p:strVal val="ppt_y"/>
                                          </p:val>
                                        </p:tav>
                                        <p:tav tm="100000">
                                          <p:val>
                                            <p:strVal val="1+ppt_h/2"/>
                                          </p:val>
                                        </p:tav>
                                      </p:tavLst>
                                    </p:anim>
                                    <p:set>
                                      <p:cBhvr>
                                        <p:cTn id="124" dur="1" fill="hold">
                                          <p:stCondLst>
                                            <p:cond delay="499"/>
                                          </p:stCondLst>
                                        </p:cTn>
                                        <p:tgtEl>
                                          <p:spTgt spid="888"/>
                                        </p:tgtEl>
                                        <p:attrNameLst>
                                          <p:attrName>style.visibility</p:attrName>
                                        </p:attrNameLst>
                                      </p:cBhvr>
                                      <p:to>
                                        <p:strVal val="hidden"/>
                                      </p:to>
                                    </p:set>
                                  </p:childTnLst>
                                </p:cTn>
                              </p:par>
                              <p:par>
                                <p:cTn id="125" presetID="2" presetClass="exit" presetSubtype="4" fill="hold" nodeType="withEffect">
                                  <p:stCondLst>
                                    <p:cond delay="0"/>
                                  </p:stCondLst>
                                  <p:childTnLst>
                                    <p:anim calcmode="lin" valueType="num">
                                      <p:cBhvr additive="base">
                                        <p:cTn id="126" dur="500"/>
                                        <p:tgtEl>
                                          <p:spTgt spid="3"/>
                                        </p:tgtEl>
                                        <p:attrNameLst>
                                          <p:attrName>ppt_x</p:attrName>
                                        </p:attrNameLst>
                                      </p:cBhvr>
                                      <p:tavLst>
                                        <p:tav tm="0">
                                          <p:val>
                                            <p:strVal val="ppt_x"/>
                                          </p:val>
                                        </p:tav>
                                        <p:tav tm="100000">
                                          <p:val>
                                            <p:strVal val="ppt_x"/>
                                          </p:val>
                                        </p:tav>
                                      </p:tavLst>
                                    </p:anim>
                                    <p:anim calcmode="lin" valueType="num">
                                      <p:cBhvr additive="base">
                                        <p:cTn id="127" dur="500"/>
                                        <p:tgtEl>
                                          <p:spTgt spid="3"/>
                                        </p:tgtEl>
                                        <p:attrNameLst>
                                          <p:attrName>ppt_y</p:attrName>
                                        </p:attrNameLst>
                                      </p:cBhvr>
                                      <p:tavLst>
                                        <p:tav tm="0">
                                          <p:val>
                                            <p:strVal val="ppt_y"/>
                                          </p:val>
                                        </p:tav>
                                        <p:tav tm="100000">
                                          <p:val>
                                            <p:strVal val="1+ppt_h/2"/>
                                          </p:val>
                                        </p:tav>
                                      </p:tavLst>
                                    </p:anim>
                                    <p:set>
                                      <p:cBhvr>
                                        <p:cTn id="128" dur="1" fill="hold">
                                          <p:stCondLst>
                                            <p:cond delay="499"/>
                                          </p:stCondLst>
                                        </p:cTn>
                                        <p:tgtEl>
                                          <p:spTgt spid="3"/>
                                        </p:tgtEl>
                                        <p:attrNameLst>
                                          <p:attrName>style.visibility</p:attrName>
                                        </p:attrNameLst>
                                      </p:cBhvr>
                                      <p:to>
                                        <p:strVal val="hidden"/>
                                      </p:to>
                                    </p:set>
                                  </p:childTnLst>
                                </p:cTn>
                              </p:par>
                              <p:par>
                                <p:cTn id="129" presetID="2" presetClass="exit" presetSubtype="4" fill="hold" nodeType="withEffect">
                                  <p:stCondLst>
                                    <p:cond delay="0"/>
                                  </p:stCondLst>
                                  <p:childTnLst>
                                    <p:anim calcmode="lin" valueType="num">
                                      <p:cBhvr additive="base">
                                        <p:cTn id="130" dur="500"/>
                                        <p:tgtEl>
                                          <p:spTgt spid="7"/>
                                        </p:tgtEl>
                                        <p:attrNameLst>
                                          <p:attrName>ppt_x</p:attrName>
                                        </p:attrNameLst>
                                      </p:cBhvr>
                                      <p:tavLst>
                                        <p:tav tm="0">
                                          <p:val>
                                            <p:strVal val="ppt_x"/>
                                          </p:val>
                                        </p:tav>
                                        <p:tav tm="100000">
                                          <p:val>
                                            <p:strVal val="ppt_x"/>
                                          </p:val>
                                        </p:tav>
                                      </p:tavLst>
                                    </p:anim>
                                    <p:anim calcmode="lin" valueType="num">
                                      <p:cBhvr additive="base">
                                        <p:cTn id="131" dur="500"/>
                                        <p:tgtEl>
                                          <p:spTgt spid="7"/>
                                        </p:tgtEl>
                                        <p:attrNameLst>
                                          <p:attrName>ppt_y</p:attrName>
                                        </p:attrNameLst>
                                      </p:cBhvr>
                                      <p:tavLst>
                                        <p:tav tm="0">
                                          <p:val>
                                            <p:strVal val="ppt_y"/>
                                          </p:val>
                                        </p:tav>
                                        <p:tav tm="100000">
                                          <p:val>
                                            <p:strVal val="1+ppt_h/2"/>
                                          </p:val>
                                        </p:tav>
                                      </p:tavLst>
                                    </p:anim>
                                    <p:set>
                                      <p:cBhvr>
                                        <p:cTn id="132" dur="1" fill="hold">
                                          <p:stCondLst>
                                            <p:cond delay="499"/>
                                          </p:stCondLst>
                                        </p:cTn>
                                        <p:tgtEl>
                                          <p:spTgt spid="7"/>
                                        </p:tgtEl>
                                        <p:attrNameLst>
                                          <p:attrName>style.visibility</p:attrName>
                                        </p:attrNameLst>
                                      </p:cBhvr>
                                      <p:to>
                                        <p:strVal val="hidden"/>
                                      </p:to>
                                    </p:set>
                                  </p:childTnLst>
                                </p:cTn>
                              </p:par>
                              <p:par>
                                <p:cTn id="133" presetID="2" presetClass="exit" presetSubtype="4" fill="hold" nodeType="withEffect">
                                  <p:stCondLst>
                                    <p:cond delay="0"/>
                                  </p:stCondLst>
                                  <p:childTnLst>
                                    <p:anim calcmode="lin" valueType="num">
                                      <p:cBhvr additive="base">
                                        <p:cTn id="134" dur="500"/>
                                        <p:tgtEl>
                                          <p:spTgt spid="13"/>
                                        </p:tgtEl>
                                        <p:attrNameLst>
                                          <p:attrName>ppt_x</p:attrName>
                                        </p:attrNameLst>
                                      </p:cBhvr>
                                      <p:tavLst>
                                        <p:tav tm="0">
                                          <p:val>
                                            <p:strVal val="ppt_x"/>
                                          </p:val>
                                        </p:tav>
                                        <p:tav tm="100000">
                                          <p:val>
                                            <p:strVal val="ppt_x"/>
                                          </p:val>
                                        </p:tav>
                                      </p:tavLst>
                                    </p:anim>
                                    <p:anim calcmode="lin" valueType="num">
                                      <p:cBhvr additive="base">
                                        <p:cTn id="135" dur="500"/>
                                        <p:tgtEl>
                                          <p:spTgt spid="13"/>
                                        </p:tgtEl>
                                        <p:attrNameLst>
                                          <p:attrName>ppt_y</p:attrName>
                                        </p:attrNameLst>
                                      </p:cBhvr>
                                      <p:tavLst>
                                        <p:tav tm="0">
                                          <p:val>
                                            <p:strVal val="ppt_y"/>
                                          </p:val>
                                        </p:tav>
                                        <p:tav tm="100000">
                                          <p:val>
                                            <p:strVal val="1+ppt_h/2"/>
                                          </p:val>
                                        </p:tav>
                                      </p:tavLst>
                                    </p:anim>
                                    <p:set>
                                      <p:cBhvr>
                                        <p:cTn id="136" dur="1" fill="hold">
                                          <p:stCondLst>
                                            <p:cond delay="499"/>
                                          </p:stCondLst>
                                        </p:cTn>
                                        <p:tgtEl>
                                          <p:spTgt spid="13"/>
                                        </p:tgtEl>
                                        <p:attrNameLst>
                                          <p:attrName>style.visibility</p:attrName>
                                        </p:attrNameLst>
                                      </p:cBhvr>
                                      <p:to>
                                        <p:strVal val="hidden"/>
                                      </p:to>
                                    </p:set>
                                  </p:childTnLst>
                                </p:cTn>
                              </p:par>
                              <p:par>
                                <p:cTn id="137" presetID="2" presetClass="exit" presetSubtype="4" fill="hold" nodeType="withEffect">
                                  <p:stCondLst>
                                    <p:cond delay="0"/>
                                  </p:stCondLst>
                                  <p:childTnLst>
                                    <p:anim calcmode="lin" valueType="num">
                                      <p:cBhvr additive="base">
                                        <p:cTn id="138" dur="500"/>
                                        <p:tgtEl>
                                          <p:spTgt spid="21"/>
                                        </p:tgtEl>
                                        <p:attrNameLst>
                                          <p:attrName>ppt_x</p:attrName>
                                        </p:attrNameLst>
                                      </p:cBhvr>
                                      <p:tavLst>
                                        <p:tav tm="0">
                                          <p:val>
                                            <p:strVal val="ppt_x"/>
                                          </p:val>
                                        </p:tav>
                                        <p:tav tm="100000">
                                          <p:val>
                                            <p:strVal val="ppt_x"/>
                                          </p:val>
                                        </p:tav>
                                      </p:tavLst>
                                    </p:anim>
                                    <p:anim calcmode="lin" valueType="num">
                                      <p:cBhvr additive="base">
                                        <p:cTn id="139" dur="500"/>
                                        <p:tgtEl>
                                          <p:spTgt spid="21"/>
                                        </p:tgtEl>
                                        <p:attrNameLst>
                                          <p:attrName>ppt_y</p:attrName>
                                        </p:attrNameLst>
                                      </p:cBhvr>
                                      <p:tavLst>
                                        <p:tav tm="0">
                                          <p:val>
                                            <p:strVal val="ppt_y"/>
                                          </p:val>
                                        </p:tav>
                                        <p:tav tm="100000">
                                          <p:val>
                                            <p:strVal val="1+ppt_h/2"/>
                                          </p:val>
                                        </p:tav>
                                      </p:tavLst>
                                    </p:anim>
                                    <p:set>
                                      <p:cBhvr>
                                        <p:cTn id="140" dur="1" fill="hold">
                                          <p:stCondLst>
                                            <p:cond delay="499"/>
                                          </p:stCondLst>
                                        </p:cTn>
                                        <p:tgtEl>
                                          <p:spTgt spid="21"/>
                                        </p:tgtEl>
                                        <p:attrNameLst>
                                          <p:attrName>style.visibility</p:attrName>
                                        </p:attrNameLst>
                                      </p:cBhvr>
                                      <p:to>
                                        <p:strVal val="hidden"/>
                                      </p:to>
                                    </p:set>
                                  </p:childTnLst>
                                </p:cTn>
                              </p:par>
                              <p:par>
                                <p:cTn id="141" presetID="2" presetClass="exit" presetSubtype="4" fill="hold" nodeType="withEffect">
                                  <p:stCondLst>
                                    <p:cond delay="0"/>
                                  </p:stCondLst>
                                  <p:childTnLst>
                                    <p:anim calcmode="lin" valueType="num">
                                      <p:cBhvr additive="base">
                                        <p:cTn id="142" dur="500"/>
                                        <p:tgtEl>
                                          <p:spTgt spid="29"/>
                                        </p:tgtEl>
                                        <p:attrNameLst>
                                          <p:attrName>ppt_x</p:attrName>
                                        </p:attrNameLst>
                                      </p:cBhvr>
                                      <p:tavLst>
                                        <p:tav tm="0">
                                          <p:val>
                                            <p:strVal val="ppt_x"/>
                                          </p:val>
                                        </p:tav>
                                        <p:tav tm="100000">
                                          <p:val>
                                            <p:strVal val="ppt_x"/>
                                          </p:val>
                                        </p:tav>
                                      </p:tavLst>
                                    </p:anim>
                                    <p:anim calcmode="lin" valueType="num">
                                      <p:cBhvr additive="base">
                                        <p:cTn id="143" dur="500"/>
                                        <p:tgtEl>
                                          <p:spTgt spid="29"/>
                                        </p:tgtEl>
                                        <p:attrNameLst>
                                          <p:attrName>ppt_y</p:attrName>
                                        </p:attrNameLst>
                                      </p:cBhvr>
                                      <p:tavLst>
                                        <p:tav tm="0">
                                          <p:val>
                                            <p:strVal val="ppt_y"/>
                                          </p:val>
                                        </p:tav>
                                        <p:tav tm="100000">
                                          <p:val>
                                            <p:strVal val="1+ppt_h/2"/>
                                          </p:val>
                                        </p:tav>
                                      </p:tavLst>
                                    </p:anim>
                                    <p:set>
                                      <p:cBhvr>
                                        <p:cTn id="144" dur="1" fill="hold">
                                          <p:stCondLst>
                                            <p:cond delay="499"/>
                                          </p:stCondLst>
                                        </p:cTn>
                                        <p:tgtEl>
                                          <p:spTgt spid="29"/>
                                        </p:tgtEl>
                                        <p:attrNameLst>
                                          <p:attrName>style.visibility</p:attrName>
                                        </p:attrNameLst>
                                      </p:cBhvr>
                                      <p:to>
                                        <p:strVal val="hidden"/>
                                      </p:to>
                                    </p:set>
                                  </p:childTnLst>
                                </p:cTn>
                              </p:par>
                              <p:par>
                                <p:cTn id="145" presetID="2" presetClass="exit" presetSubtype="4" fill="hold" nodeType="withEffect">
                                  <p:stCondLst>
                                    <p:cond delay="0"/>
                                  </p:stCondLst>
                                  <p:childTnLst>
                                    <p:anim calcmode="lin" valueType="num">
                                      <p:cBhvr additive="base">
                                        <p:cTn id="146" dur="500"/>
                                        <p:tgtEl>
                                          <p:spTgt spid="33"/>
                                        </p:tgtEl>
                                        <p:attrNameLst>
                                          <p:attrName>ppt_x</p:attrName>
                                        </p:attrNameLst>
                                      </p:cBhvr>
                                      <p:tavLst>
                                        <p:tav tm="0">
                                          <p:val>
                                            <p:strVal val="ppt_x"/>
                                          </p:val>
                                        </p:tav>
                                        <p:tav tm="100000">
                                          <p:val>
                                            <p:strVal val="ppt_x"/>
                                          </p:val>
                                        </p:tav>
                                      </p:tavLst>
                                    </p:anim>
                                    <p:anim calcmode="lin" valueType="num">
                                      <p:cBhvr additive="base">
                                        <p:cTn id="147" dur="500"/>
                                        <p:tgtEl>
                                          <p:spTgt spid="33"/>
                                        </p:tgtEl>
                                        <p:attrNameLst>
                                          <p:attrName>ppt_y</p:attrName>
                                        </p:attrNameLst>
                                      </p:cBhvr>
                                      <p:tavLst>
                                        <p:tav tm="0">
                                          <p:val>
                                            <p:strVal val="ppt_y"/>
                                          </p:val>
                                        </p:tav>
                                        <p:tav tm="100000">
                                          <p:val>
                                            <p:strVal val="1+ppt_h/2"/>
                                          </p:val>
                                        </p:tav>
                                      </p:tavLst>
                                    </p:anim>
                                    <p:set>
                                      <p:cBhvr>
                                        <p:cTn id="148" dur="1" fill="hold">
                                          <p:stCondLst>
                                            <p:cond delay="499"/>
                                          </p:stCondLst>
                                        </p:cTn>
                                        <p:tgtEl>
                                          <p:spTgt spid="33"/>
                                        </p:tgtEl>
                                        <p:attrNameLst>
                                          <p:attrName>style.visibility</p:attrName>
                                        </p:attrNameLst>
                                      </p:cBhvr>
                                      <p:to>
                                        <p:strVal val="hidden"/>
                                      </p:to>
                                    </p:set>
                                  </p:childTnLst>
                                </p:cTn>
                              </p:par>
                              <p:par>
                                <p:cTn id="149" presetID="2" presetClass="exit" presetSubtype="4" fill="hold" nodeType="withEffect">
                                  <p:stCondLst>
                                    <p:cond delay="0"/>
                                  </p:stCondLst>
                                  <p:childTnLst>
                                    <p:anim calcmode="lin" valueType="num">
                                      <p:cBhvr additive="base">
                                        <p:cTn id="150" dur="500"/>
                                        <p:tgtEl>
                                          <p:spTgt spid="35"/>
                                        </p:tgtEl>
                                        <p:attrNameLst>
                                          <p:attrName>ppt_x</p:attrName>
                                        </p:attrNameLst>
                                      </p:cBhvr>
                                      <p:tavLst>
                                        <p:tav tm="0">
                                          <p:val>
                                            <p:strVal val="ppt_x"/>
                                          </p:val>
                                        </p:tav>
                                        <p:tav tm="100000">
                                          <p:val>
                                            <p:strVal val="ppt_x"/>
                                          </p:val>
                                        </p:tav>
                                      </p:tavLst>
                                    </p:anim>
                                    <p:anim calcmode="lin" valueType="num">
                                      <p:cBhvr additive="base">
                                        <p:cTn id="151" dur="500"/>
                                        <p:tgtEl>
                                          <p:spTgt spid="35"/>
                                        </p:tgtEl>
                                        <p:attrNameLst>
                                          <p:attrName>ppt_y</p:attrName>
                                        </p:attrNameLst>
                                      </p:cBhvr>
                                      <p:tavLst>
                                        <p:tav tm="0">
                                          <p:val>
                                            <p:strVal val="ppt_y"/>
                                          </p:val>
                                        </p:tav>
                                        <p:tav tm="100000">
                                          <p:val>
                                            <p:strVal val="1+ppt_h/2"/>
                                          </p:val>
                                        </p:tav>
                                      </p:tavLst>
                                    </p:anim>
                                    <p:set>
                                      <p:cBhvr>
                                        <p:cTn id="152" dur="1" fill="hold">
                                          <p:stCondLst>
                                            <p:cond delay="499"/>
                                          </p:stCondLst>
                                        </p:cTn>
                                        <p:tgtEl>
                                          <p:spTgt spid="35"/>
                                        </p:tgtEl>
                                        <p:attrNameLst>
                                          <p:attrName>style.visibility</p:attrName>
                                        </p:attrNameLst>
                                      </p:cBhvr>
                                      <p:to>
                                        <p:strVal val="hidden"/>
                                      </p:to>
                                    </p:set>
                                  </p:childTnLst>
                                </p:cTn>
                              </p:par>
                              <p:par>
                                <p:cTn id="153" presetID="2" presetClass="exit" presetSubtype="4" fill="hold" nodeType="withEffect">
                                  <p:stCondLst>
                                    <p:cond delay="0"/>
                                  </p:stCondLst>
                                  <p:childTnLst>
                                    <p:anim calcmode="lin" valueType="num">
                                      <p:cBhvr additive="base">
                                        <p:cTn id="154" dur="500"/>
                                        <p:tgtEl>
                                          <p:spTgt spid="37"/>
                                        </p:tgtEl>
                                        <p:attrNameLst>
                                          <p:attrName>ppt_x</p:attrName>
                                        </p:attrNameLst>
                                      </p:cBhvr>
                                      <p:tavLst>
                                        <p:tav tm="0">
                                          <p:val>
                                            <p:strVal val="ppt_x"/>
                                          </p:val>
                                        </p:tav>
                                        <p:tav tm="100000">
                                          <p:val>
                                            <p:strVal val="ppt_x"/>
                                          </p:val>
                                        </p:tav>
                                      </p:tavLst>
                                    </p:anim>
                                    <p:anim calcmode="lin" valueType="num">
                                      <p:cBhvr additive="base">
                                        <p:cTn id="155" dur="500"/>
                                        <p:tgtEl>
                                          <p:spTgt spid="37"/>
                                        </p:tgtEl>
                                        <p:attrNameLst>
                                          <p:attrName>ppt_y</p:attrName>
                                        </p:attrNameLst>
                                      </p:cBhvr>
                                      <p:tavLst>
                                        <p:tav tm="0">
                                          <p:val>
                                            <p:strVal val="ppt_y"/>
                                          </p:val>
                                        </p:tav>
                                        <p:tav tm="100000">
                                          <p:val>
                                            <p:strVal val="1+ppt_h/2"/>
                                          </p:val>
                                        </p:tav>
                                      </p:tavLst>
                                    </p:anim>
                                    <p:set>
                                      <p:cBhvr>
                                        <p:cTn id="156" dur="1" fill="hold">
                                          <p:stCondLst>
                                            <p:cond delay="499"/>
                                          </p:stCondLst>
                                        </p:cTn>
                                        <p:tgtEl>
                                          <p:spTgt spid="37"/>
                                        </p:tgtEl>
                                        <p:attrNameLst>
                                          <p:attrName>style.visibility</p:attrName>
                                        </p:attrNameLst>
                                      </p:cBhvr>
                                      <p:to>
                                        <p:strVal val="hidden"/>
                                      </p:to>
                                    </p:set>
                                  </p:childTnLst>
                                </p:cTn>
                              </p:par>
                              <p:par>
                                <p:cTn id="157" presetID="2" presetClass="exit" presetSubtype="4" fill="hold" nodeType="withEffect">
                                  <p:stCondLst>
                                    <p:cond delay="0"/>
                                  </p:stCondLst>
                                  <p:childTnLst>
                                    <p:anim calcmode="lin" valueType="num">
                                      <p:cBhvr additive="base">
                                        <p:cTn id="158" dur="500"/>
                                        <p:tgtEl>
                                          <p:spTgt spid="39"/>
                                        </p:tgtEl>
                                        <p:attrNameLst>
                                          <p:attrName>ppt_x</p:attrName>
                                        </p:attrNameLst>
                                      </p:cBhvr>
                                      <p:tavLst>
                                        <p:tav tm="0">
                                          <p:val>
                                            <p:strVal val="ppt_x"/>
                                          </p:val>
                                        </p:tav>
                                        <p:tav tm="100000">
                                          <p:val>
                                            <p:strVal val="ppt_x"/>
                                          </p:val>
                                        </p:tav>
                                      </p:tavLst>
                                    </p:anim>
                                    <p:anim calcmode="lin" valueType="num">
                                      <p:cBhvr additive="base">
                                        <p:cTn id="159" dur="500"/>
                                        <p:tgtEl>
                                          <p:spTgt spid="39"/>
                                        </p:tgtEl>
                                        <p:attrNameLst>
                                          <p:attrName>ppt_y</p:attrName>
                                        </p:attrNameLst>
                                      </p:cBhvr>
                                      <p:tavLst>
                                        <p:tav tm="0">
                                          <p:val>
                                            <p:strVal val="ppt_y"/>
                                          </p:val>
                                        </p:tav>
                                        <p:tav tm="100000">
                                          <p:val>
                                            <p:strVal val="1+ppt_h/2"/>
                                          </p:val>
                                        </p:tav>
                                      </p:tavLst>
                                    </p:anim>
                                    <p:set>
                                      <p:cBhvr>
                                        <p:cTn id="160" dur="1" fill="hold">
                                          <p:stCondLst>
                                            <p:cond delay="499"/>
                                          </p:stCondLst>
                                        </p:cTn>
                                        <p:tgtEl>
                                          <p:spTgt spid="39"/>
                                        </p:tgtEl>
                                        <p:attrNameLst>
                                          <p:attrName>style.visibility</p:attrName>
                                        </p:attrNameLst>
                                      </p:cBhvr>
                                      <p:to>
                                        <p:strVal val="hidden"/>
                                      </p:to>
                                    </p:set>
                                  </p:childTnLst>
                                </p:cTn>
                              </p:par>
                              <p:par>
                                <p:cTn id="161" presetID="2" presetClass="exit" presetSubtype="4" fill="hold" nodeType="withEffect">
                                  <p:stCondLst>
                                    <p:cond delay="0"/>
                                  </p:stCondLst>
                                  <p:childTnLst>
                                    <p:anim calcmode="lin" valueType="num">
                                      <p:cBhvr additive="base">
                                        <p:cTn id="162" dur="500"/>
                                        <p:tgtEl>
                                          <p:spTgt spid="45"/>
                                        </p:tgtEl>
                                        <p:attrNameLst>
                                          <p:attrName>ppt_x</p:attrName>
                                        </p:attrNameLst>
                                      </p:cBhvr>
                                      <p:tavLst>
                                        <p:tav tm="0">
                                          <p:val>
                                            <p:strVal val="ppt_x"/>
                                          </p:val>
                                        </p:tav>
                                        <p:tav tm="100000">
                                          <p:val>
                                            <p:strVal val="ppt_x"/>
                                          </p:val>
                                        </p:tav>
                                      </p:tavLst>
                                    </p:anim>
                                    <p:anim calcmode="lin" valueType="num">
                                      <p:cBhvr additive="base">
                                        <p:cTn id="163" dur="500"/>
                                        <p:tgtEl>
                                          <p:spTgt spid="45"/>
                                        </p:tgtEl>
                                        <p:attrNameLst>
                                          <p:attrName>ppt_y</p:attrName>
                                        </p:attrNameLst>
                                      </p:cBhvr>
                                      <p:tavLst>
                                        <p:tav tm="0">
                                          <p:val>
                                            <p:strVal val="ppt_y"/>
                                          </p:val>
                                        </p:tav>
                                        <p:tav tm="100000">
                                          <p:val>
                                            <p:strVal val="1+ppt_h/2"/>
                                          </p:val>
                                        </p:tav>
                                      </p:tavLst>
                                    </p:anim>
                                    <p:set>
                                      <p:cBhvr>
                                        <p:cTn id="164" dur="1" fill="hold">
                                          <p:stCondLst>
                                            <p:cond delay="499"/>
                                          </p:stCondLst>
                                        </p:cTn>
                                        <p:tgtEl>
                                          <p:spTgt spid="45"/>
                                        </p:tgtEl>
                                        <p:attrNameLst>
                                          <p:attrName>style.visibility</p:attrName>
                                        </p:attrNameLst>
                                      </p:cBhvr>
                                      <p:to>
                                        <p:strVal val="hidden"/>
                                      </p:to>
                                    </p:set>
                                  </p:childTnLst>
                                </p:cTn>
                              </p:par>
                              <p:par>
                                <p:cTn id="165" presetID="2" presetClass="exit" presetSubtype="4" fill="hold" nodeType="withEffect">
                                  <p:stCondLst>
                                    <p:cond delay="0"/>
                                  </p:stCondLst>
                                  <p:childTnLst>
                                    <p:anim calcmode="lin" valueType="num">
                                      <p:cBhvr additive="base">
                                        <p:cTn id="166" dur="500"/>
                                        <p:tgtEl>
                                          <p:spTgt spid="47"/>
                                        </p:tgtEl>
                                        <p:attrNameLst>
                                          <p:attrName>ppt_x</p:attrName>
                                        </p:attrNameLst>
                                      </p:cBhvr>
                                      <p:tavLst>
                                        <p:tav tm="0">
                                          <p:val>
                                            <p:strVal val="ppt_x"/>
                                          </p:val>
                                        </p:tav>
                                        <p:tav tm="100000">
                                          <p:val>
                                            <p:strVal val="ppt_x"/>
                                          </p:val>
                                        </p:tav>
                                      </p:tavLst>
                                    </p:anim>
                                    <p:anim calcmode="lin" valueType="num">
                                      <p:cBhvr additive="base">
                                        <p:cTn id="167" dur="500"/>
                                        <p:tgtEl>
                                          <p:spTgt spid="47"/>
                                        </p:tgtEl>
                                        <p:attrNameLst>
                                          <p:attrName>ppt_y</p:attrName>
                                        </p:attrNameLst>
                                      </p:cBhvr>
                                      <p:tavLst>
                                        <p:tav tm="0">
                                          <p:val>
                                            <p:strVal val="ppt_y"/>
                                          </p:val>
                                        </p:tav>
                                        <p:tav tm="100000">
                                          <p:val>
                                            <p:strVal val="1+ppt_h/2"/>
                                          </p:val>
                                        </p:tav>
                                      </p:tavLst>
                                    </p:anim>
                                    <p:set>
                                      <p:cBhvr>
                                        <p:cTn id="168" dur="1" fill="hold">
                                          <p:stCondLst>
                                            <p:cond delay="499"/>
                                          </p:stCondLst>
                                        </p:cTn>
                                        <p:tgtEl>
                                          <p:spTgt spid="47"/>
                                        </p:tgtEl>
                                        <p:attrNameLst>
                                          <p:attrName>style.visibility</p:attrName>
                                        </p:attrNameLst>
                                      </p:cBhvr>
                                      <p:to>
                                        <p:strVal val="hidden"/>
                                      </p:to>
                                    </p:set>
                                  </p:childTnLst>
                                </p:cTn>
                              </p:par>
                              <p:par>
                                <p:cTn id="169" presetID="2" presetClass="exit" presetSubtype="4" fill="hold" nodeType="withEffect">
                                  <p:stCondLst>
                                    <p:cond delay="0"/>
                                  </p:stCondLst>
                                  <p:childTnLst>
                                    <p:anim calcmode="lin" valueType="num">
                                      <p:cBhvr additive="base">
                                        <p:cTn id="170" dur="500"/>
                                        <p:tgtEl>
                                          <p:spTgt spid="49"/>
                                        </p:tgtEl>
                                        <p:attrNameLst>
                                          <p:attrName>ppt_x</p:attrName>
                                        </p:attrNameLst>
                                      </p:cBhvr>
                                      <p:tavLst>
                                        <p:tav tm="0">
                                          <p:val>
                                            <p:strVal val="ppt_x"/>
                                          </p:val>
                                        </p:tav>
                                        <p:tav tm="100000">
                                          <p:val>
                                            <p:strVal val="ppt_x"/>
                                          </p:val>
                                        </p:tav>
                                      </p:tavLst>
                                    </p:anim>
                                    <p:anim calcmode="lin" valueType="num">
                                      <p:cBhvr additive="base">
                                        <p:cTn id="171" dur="500"/>
                                        <p:tgtEl>
                                          <p:spTgt spid="49"/>
                                        </p:tgtEl>
                                        <p:attrNameLst>
                                          <p:attrName>ppt_y</p:attrName>
                                        </p:attrNameLst>
                                      </p:cBhvr>
                                      <p:tavLst>
                                        <p:tav tm="0">
                                          <p:val>
                                            <p:strVal val="ppt_y"/>
                                          </p:val>
                                        </p:tav>
                                        <p:tav tm="100000">
                                          <p:val>
                                            <p:strVal val="1+ppt_h/2"/>
                                          </p:val>
                                        </p:tav>
                                      </p:tavLst>
                                    </p:anim>
                                    <p:set>
                                      <p:cBhvr>
                                        <p:cTn id="172" dur="1" fill="hold">
                                          <p:stCondLst>
                                            <p:cond delay="499"/>
                                          </p:stCondLst>
                                        </p:cTn>
                                        <p:tgtEl>
                                          <p:spTgt spid="49"/>
                                        </p:tgtEl>
                                        <p:attrNameLst>
                                          <p:attrName>style.visibility</p:attrName>
                                        </p:attrNameLst>
                                      </p:cBhvr>
                                      <p:to>
                                        <p:strVal val="hidden"/>
                                      </p:to>
                                    </p:set>
                                  </p:childTnLst>
                                </p:cTn>
                              </p:par>
                              <p:par>
                                <p:cTn id="173" presetID="2" presetClass="exit" presetSubtype="4" fill="hold" nodeType="withEffect">
                                  <p:stCondLst>
                                    <p:cond delay="0"/>
                                  </p:stCondLst>
                                  <p:childTnLst>
                                    <p:anim calcmode="lin" valueType="num">
                                      <p:cBhvr additive="base">
                                        <p:cTn id="174" dur="500"/>
                                        <p:tgtEl>
                                          <p:spTgt spid="51"/>
                                        </p:tgtEl>
                                        <p:attrNameLst>
                                          <p:attrName>ppt_x</p:attrName>
                                        </p:attrNameLst>
                                      </p:cBhvr>
                                      <p:tavLst>
                                        <p:tav tm="0">
                                          <p:val>
                                            <p:strVal val="ppt_x"/>
                                          </p:val>
                                        </p:tav>
                                        <p:tav tm="100000">
                                          <p:val>
                                            <p:strVal val="ppt_x"/>
                                          </p:val>
                                        </p:tav>
                                      </p:tavLst>
                                    </p:anim>
                                    <p:anim calcmode="lin" valueType="num">
                                      <p:cBhvr additive="base">
                                        <p:cTn id="175" dur="500"/>
                                        <p:tgtEl>
                                          <p:spTgt spid="51"/>
                                        </p:tgtEl>
                                        <p:attrNameLst>
                                          <p:attrName>ppt_y</p:attrName>
                                        </p:attrNameLst>
                                      </p:cBhvr>
                                      <p:tavLst>
                                        <p:tav tm="0">
                                          <p:val>
                                            <p:strVal val="ppt_y"/>
                                          </p:val>
                                        </p:tav>
                                        <p:tav tm="100000">
                                          <p:val>
                                            <p:strVal val="1+ppt_h/2"/>
                                          </p:val>
                                        </p:tav>
                                      </p:tavLst>
                                    </p:anim>
                                    <p:set>
                                      <p:cBhvr>
                                        <p:cTn id="176" dur="1" fill="hold">
                                          <p:stCondLst>
                                            <p:cond delay="499"/>
                                          </p:stCondLst>
                                        </p:cTn>
                                        <p:tgtEl>
                                          <p:spTgt spid="51"/>
                                        </p:tgtEl>
                                        <p:attrNameLst>
                                          <p:attrName>style.visibility</p:attrName>
                                        </p:attrNameLst>
                                      </p:cBhvr>
                                      <p:to>
                                        <p:strVal val="hidden"/>
                                      </p:to>
                                    </p:set>
                                  </p:childTnLst>
                                </p:cTn>
                              </p:par>
                              <p:par>
                                <p:cTn id="177" presetID="2" presetClass="exit" presetSubtype="4" fill="hold" nodeType="withEffect">
                                  <p:stCondLst>
                                    <p:cond delay="0"/>
                                  </p:stCondLst>
                                  <p:childTnLst>
                                    <p:anim calcmode="lin" valueType="num">
                                      <p:cBhvr additive="base">
                                        <p:cTn id="178" dur="500"/>
                                        <p:tgtEl>
                                          <p:spTgt spid="59"/>
                                        </p:tgtEl>
                                        <p:attrNameLst>
                                          <p:attrName>ppt_x</p:attrName>
                                        </p:attrNameLst>
                                      </p:cBhvr>
                                      <p:tavLst>
                                        <p:tav tm="0">
                                          <p:val>
                                            <p:strVal val="ppt_x"/>
                                          </p:val>
                                        </p:tav>
                                        <p:tav tm="100000">
                                          <p:val>
                                            <p:strVal val="ppt_x"/>
                                          </p:val>
                                        </p:tav>
                                      </p:tavLst>
                                    </p:anim>
                                    <p:anim calcmode="lin" valueType="num">
                                      <p:cBhvr additive="base">
                                        <p:cTn id="179" dur="500"/>
                                        <p:tgtEl>
                                          <p:spTgt spid="59"/>
                                        </p:tgtEl>
                                        <p:attrNameLst>
                                          <p:attrName>ppt_y</p:attrName>
                                        </p:attrNameLst>
                                      </p:cBhvr>
                                      <p:tavLst>
                                        <p:tav tm="0">
                                          <p:val>
                                            <p:strVal val="ppt_y"/>
                                          </p:val>
                                        </p:tav>
                                        <p:tav tm="100000">
                                          <p:val>
                                            <p:strVal val="1+ppt_h/2"/>
                                          </p:val>
                                        </p:tav>
                                      </p:tavLst>
                                    </p:anim>
                                    <p:set>
                                      <p:cBhvr>
                                        <p:cTn id="180" dur="1" fill="hold">
                                          <p:stCondLst>
                                            <p:cond delay="499"/>
                                          </p:stCondLst>
                                        </p:cTn>
                                        <p:tgtEl>
                                          <p:spTgt spid="59"/>
                                        </p:tgtEl>
                                        <p:attrNameLst>
                                          <p:attrName>style.visibility</p:attrName>
                                        </p:attrNameLst>
                                      </p:cBhvr>
                                      <p:to>
                                        <p:strVal val="hidden"/>
                                      </p:to>
                                    </p:set>
                                  </p:childTnLst>
                                </p:cTn>
                              </p:par>
                              <p:par>
                                <p:cTn id="181" presetID="2" presetClass="exit" presetSubtype="4" fill="hold" nodeType="withEffect">
                                  <p:stCondLst>
                                    <p:cond delay="0"/>
                                  </p:stCondLst>
                                  <p:childTnLst>
                                    <p:anim calcmode="lin" valueType="num">
                                      <p:cBhvr additive="base">
                                        <p:cTn id="182" dur="500"/>
                                        <p:tgtEl>
                                          <p:spTgt spid="63"/>
                                        </p:tgtEl>
                                        <p:attrNameLst>
                                          <p:attrName>ppt_x</p:attrName>
                                        </p:attrNameLst>
                                      </p:cBhvr>
                                      <p:tavLst>
                                        <p:tav tm="0">
                                          <p:val>
                                            <p:strVal val="ppt_x"/>
                                          </p:val>
                                        </p:tav>
                                        <p:tav tm="100000">
                                          <p:val>
                                            <p:strVal val="ppt_x"/>
                                          </p:val>
                                        </p:tav>
                                      </p:tavLst>
                                    </p:anim>
                                    <p:anim calcmode="lin" valueType="num">
                                      <p:cBhvr additive="base">
                                        <p:cTn id="183" dur="500"/>
                                        <p:tgtEl>
                                          <p:spTgt spid="63"/>
                                        </p:tgtEl>
                                        <p:attrNameLst>
                                          <p:attrName>ppt_y</p:attrName>
                                        </p:attrNameLst>
                                      </p:cBhvr>
                                      <p:tavLst>
                                        <p:tav tm="0">
                                          <p:val>
                                            <p:strVal val="ppt_y"/>
                                          </p:val>
                                        </p:tav>
                                        <p:tav tm="100000">
                                          <p:val>
                                            <p:strVal val="1+ppt_h/2"/>
                                          </p:val>
                                        </p:tav>
                                      </p:tavLst>
                                    </p:anim>
                                    <p:set>
                                      <p:cBhvr>
                                        <p:cTn id="184" dur="1" fill="hold">
                                          <p:stCondLst>
                                            <p:cond delay="499"/>
                                          </p:stCondLst>
                                        </p:cTn>
                                        <p:tgtEl>
                                          <p:spTgt spid="63"/>
                                        </p:tgtEl>
                                        <p:attrNameLst>
                                          <p:attrName>style.visibility</p:attrName>
                                        </p:attrNameLst>
                                      </p:cBhvr>
                                      <p:to>
                                        <p:strVal val="hidden"/>
                                      </p:to>
                                    </p:set>
                                  </p:childTnLst>
                                </p:cTn>
                              </p:par>
                              <p:par>
                                <p:cTn id="185" presetID="2" presetClass="exit" presetSubtype="4" fill="hold" nodeType="withEffect">
                                  <p:stCondLst>
                                    <p:cond delay="0"/>
                                  </p:stCondLst>
                                  <p:childTnLst>
                                    <p:anim calcmode="lin" valueType="num">
                                      <p:cBhvr additive="base">
                                        <p:cTn id="186" dur="500"/>
                                        <p:tgtEl>
                                          <p:spTgt spid="835"/>
                                        </p:tgtEl>
                                        <p:attrNameLst>
                                          <p:attrName>ppt_x</p:attrName>
                                        </p:attrNameLst>
                                      </p:cBhvr>
                                      <p:tavLst>
                                        <p:tav tm="0">
                                          <p:val>
                                            <p:strVal val="ppt_x"/>
                                          </p:val>
                                        </p:tav>
                                        <p:tav tm="100000">
                                          <p:val>
                                            <p:strVal val="ppt_x"/>
                                          </p:val>
                                        </p:tav>
                                      </p:tavLst>
                                    </p:anim>
                                    <p:anim calcmode="lin" valueType="num">
                                      <p:cBhvr additive="base">
                                        <p:cTn id="187" dur="500"/>
                                        <p:tgtEl>
                                          <p:spTgt spid="835"/>
                                        </p:tgtEl>
                                        <p:attrNameLst>
                                          <p:attrName>ppt_y</p:attrName>
                                        </p:attrNameLst>
                                      </p:cBhvr>
                                      <p:tavLst>
                                        <p:tav tm="0">
                                          <p:val>
                                            <p:strVal val="ppt_y"/>
                                          </p:val>
                                        </p:tav>
                                        <p:tav tm="100000">
                                          <p:val>
                                            <p:strVal val="1+ppt_h/2"/>
                                          </p:val>
                                        </p:tav>
                                      </p:tavLst>
                                    </p:anim>
                                    <p:set>
                                      <p:cBhvr>
                                        <p:cTn id="188" dur="1" fill="hold">
                                          <p:stCondLst>
                                            <p:cond delay="499"/>
                                          </p:stCondLst>
                                        </p:cTn>
                                        <p:tgtEl>
                                          <p:spTgt spid="835"/>
                                        </p:tgtEl>
                                        <p:attrNameLst>
                                          <p:attrName>style.visibility</p:attrName>
                                        </p:attrNameLst>
                                      </p:cBhvr>
                                      <p:to>
                                        <p:strVal val="hidden"/>
                                      </p:to>
                                    </p:set>
                                  </p:childTnLst>
                                </p:cTn>
                              </p:par>
                              <p:par>
                                <p:cTn id="189" presetID="2" presetClass="exit" presetSubtype="4" fill="hold" nodeType="withEffect">
                                  <p:stCondLst>
                                    <p:cond delay="0"/>
                                  </p:stCondLst>
                                  <p:childTnLst>
                                    <p:anim calcmode="lin" valueType="num">
                                      <p:cBhvr additive="base">
                                        <p:cTn id="190" dur="500"/>
                                        <p:tgtEl>
                                          <p:spTgt spid="843"/>
                                        </p:tgtEl>
                                        <p:attrNameLst>
                                          <p:attrName>ppt_x</p:attrName>
                                        </p:attrNameLst>
                                      </p:cBhvr>
                                      <p:tavLst>
                                        <p:tav tm="0">
                                          <p:val>
                                            <p:strVal val="ppt_x"/>
                                          </p:val>
                                        </p:tav>
                                        <p:tav tm="100000">
                                          <p:val>
                                            <p:strVal val="ppt_x"/>
                                          </p:val>
                                        </p:tav>
                                      </p:tavLst>
                                    </p:anim>
                                    <p:anim calcmode="lin" valueType="num">
                                      <p:cBhvr additive="base">
                                        <p:cTn id="191" dur="500"/>
                                        <p:tgtEl>
                                          <p:spTgt spid="843"/>
                                        </p:tgtEl>
                                        <p:attrNameLst>
                                          <p:attrName>ppt_y</p:attrName>
                                        </p:attrNameLst>
                                      </p:cBhvr>
                                      <p:tavLst>
                                        <p:tav tm="0">
                                          <p:val>
                                            <p:strVal val="ppt_y"/>
                                          </p:val>
                                        </p:tav>
                                        <p:tav tm="100000">
                                          <p:val>
                                            <p:strVal val="1+ppt_h/2"/>
                                          </p:val>
                                        </p:tav>
                                      </p:tavLst>
                                    </p:anim>
                                    <p:set>
                                      <p:cBhvr>
                                        <p:cTn id="192" dur="1" fill="hold">
                                          <p:stCondLst>
                                            <p:cond delay="499"/>
                                          </p:stCondLst>
                                        </p:cTn>
                                        <p:tgtEl>
                                          <p:spTgt spid="843"/>
                                        </p:tgtEl>
                                        <p:attrNameLst>
                                          <p:attrName>style.visibility</p:attrName>
                                        </p:attrNameLst>
                                      </p:cBhvr>
                                      <p:to>
                                        <p:strVal val="hidden"/>
                                      </p:to>
                                    </p:set>
                                  </p:childTnLst>
                                </p:cTn>
                              </p:par>
                              <p:par>
                                <p:cTn id="193" presetID="2" presetClass="exit" presetSubtype="4" fill="hold" nodeType="withEffect">
                                  <p:stCondLst>
                                    <p:cond delay="0"/>
                                  </p:stCondLst>
                                  <p:childTnLst>
                                    <p:anim calcmode="lin" valueType="num">
                                      <p:cBhvr additive="base">
                                        <p:cTn id="194" dur="500"/>
                                        <p:tgtEl>
                                          <p:spTgt spid="845"/>
                                        </p:tgtEl>
                                        <p:attrNameLst>
                                          <p:attrName>ppt_x</p:attrName>
                                        </p:attrNameLst>
                                      </p:cBhvr>
                                      <p:tavLst>
                                        <p:tav tm="0">
                                          <p:val>
                                            <p:strVal val="ppt_x"/>
                                          </p:val>
                                        </p:tav>
                                        <p:tav tm="100000">
                                          <p:val>
                                            <p:strVal val="ppt_x"/>
                                          </p:val>
                                        </p:tav>
                                      </p:tavLst>
                                    </p:anim>
                                    <p:anim calcmode="lin" valueType="num">
                                      <p:cBhvr additive="base">
                                        <p:cTn id="195" dur="500"/>
                                        <p:tgtEl>
                                          <p:spTgt spid="845"/>
                                        </p:tgtEl>
                                        <p:attrNameLst>
                                          <p:attrName>ppt_y</p:attrName>
                                        </p:attrNameLst>
                                      </p:cBhvr>
                                      <p:tavLst>
                                        <p:tav tm="0">
                                          <p:val>
                                            <p:strVal val="ppt_y"/>
                                          </p:val>
                                        </p:tav>
                                        <p:tav tm="100000">
                                          <p:val>
                                            <p:strVal val="1+ppt_h/2"/>
                                          </p:val>
                                        </p:tav>
                                      </p:tavLst>
                                    </p:anim>
                                    <p:set>
                                      <p:cBhvr>
                                        <p:cTn id="196" dur="1" fill="hold">
                                          <p:stCondLst>
                                            <p:cond delay="499"/>
                                          </p:stCondLst>
                                        </p:cTn>
                                        <p:tgtEl>
                                          <p:spTgt spid="845"/>
                                        </p:tgtEl>
                                        <p:attrNameLst>
                                          <p:attrName>style.visibility</p:attrName>
                                        </p:attrNameLst>
                                      </p:cBhvr>
                                      <p:to>
                                        <p:strVal val="hidden"/>
                                      </p:to>
                                    </p:set>
                                  </p:childTnLst>
                                </p:cTn>
                              </p:par>
                              <p:par>
                                <p:cTn id="197" presetID="2" presetClass="exit" presetSubtype="4" fill="hold" nodeType="withEffect">
                                  <p:stCondLst>
                                    <p:cond delay="0"/>
                                  </p:stCondLst>
                                  <p:childTnLst>
                                    <p:anim calcmode="lin" valueType="num">
                                      <p:cBhvr additive="base">
                                        <p:cTn id="198" dur="500"/>
                                        <p:tgtEl>
                                          <p:spTgt spid="849"/>
                                        </p:tgtEl>
                                        <p:attrNameLst>
                                          <p:attrName>ppt_x</p:attrName>
                                        </p:attrNameLst>
                                      </p:cBhvr>
                                      <p:tavLst>
                                        <p:tav tm="0">
                                          <p:val>
                                            <p:strVal val="ppt_x"/>
                                          </p:val>
                                        </p:tav>
                                        <p:tav tm="100000">
                                          <p:val>
                                            <p:strVal val="ppt_x"/>
                                          </p:val>
                                        </p:tav>
                                      </p:tavLst>
                                    </p:anim>
                                    <p:anim calcmode="lin" valueType="num">
                                      <p:cBhvr additive="base">
                                        <p:cTn id="199" dur="500"/>
                                        <p:tgtEl>
                                          <p:spTgt spid="849"/>
                                        </p:tgtEl>
                                        <p:attrNameLst>
                                          <p:attrName>ppt_y</p:attrName>
                                        </p:attrNameLst>
                                      </p:cBhvr>
                                      <p:tavLst>
                                        <p:tav tm="0">
                                          <p:val>
                                            <p:strVal val="ppt_y"/>
                                          </p:val>
                                        </p:tav>
                                        <p:tav tm="100000">
                                          <p:val>
                                            <p:strVal val="1+ppt_h/2"/>
                                          </p:val>
                                        </p:tav>
                                      </p:tavLst>
                                    </p:anim>
                                    <p:set>
                                      <p:cBhvr>
                                        <p:cTn id="200" dur="1" fill="hold">
                                          <p:stCondLst>
                                            <p:cond delay="499"/>
                                          </p:stCondLst>
                                        </p:cTn>
                                        <p:tgtEl>
                                          <p:spTgt spid="849"/>
                                        </p:tgtEl>
                                        <p:attrNameLst>
                                          <p:attrName>style.visibility</p:attrName>
                                        </p:attrNameLst>
                                      </p:cBhvr>
                                      <p:to>
                                        <p:strVal val="hidden"/>
                                      </p:to>
                                    </p:set>
                                  </p:childTnLst>
                                </p:cTn>
                              </p:par>
                              <p:par>
                                <p:cTn id="201" presetID="2" presetClass="exit" presetSubtype="4" fill="hold" nodeType="withEffect">
                                  <p:stCondLst>
                                    <p:cond delay="0"/>
                                  </p:stCondLst>
                                  <p:childTnLst>
                                    <p:anim calcmode="lin" valueType="num">
                                      <p:cBhvr additive="base">
                                        <p:cTn id="202" dur="500"/>
                                        <p:tgtEl>
                                          <p:spTgt spid="129"/>
                                        </p:tgtEl>
                                        <p:attrNameLst>
                                          <p:attrName>ppt_x</p:attrName>
                                        </p:attrNameLst>
                                      </p:cBhvr>
                                      <p:tavLst>
                                        <p:tav tm="0">
                                          <p:val>
                                            <p:strVal val="ppt_x"/>
                                          </p:val>
                                        </p:tav>
                                        <p:tav tm="100000">
                                          <p:val>
                                            <p:strVal val="ppt_x"/>
                                          </p:val>
                                        </p:tav>
                                      </p:tavLst>
                                    </p:anim>
                                    <p:anim calcmode="lin" valueType="num">
                                      <p:cBhvr additive="base">
                                        <p:cTn id="203" dur="500"/>
                                        <p:tgtEl>
                                          <p:spTgt spid="129"/>
                                        </p:tgtEl>
                                        <p:attrNameLst>
                                          <p:attrName>ppt_y</p:attrName>
                                        </p:attrNameLst>
                                      </p:cBhvr>
                                      <p:tavLst>
                                        <p:tav tm="0">
                                          <p:val>
                                            <p:strVal val="ppt_y"/>
                                          </p:val>
                                        </p:tav>
                                        <p:tav tm="100000">
                                          <p:val>
                                            <p:strVal val="1+ppt_h/2"/>
                                          </p:val>
                                        </p:tav>
                                      </p:tavLst>
                                    </p:anim>
                                    <p:set>
                                      <p:cBhvr>
                                        <p:cTn id="204" dur="1" fill="hold">
                                          <p:stCondLst>
                                            <p:cond delay="499"/>
                                          </p:stCondLst>
                                        </p:cTn>
                                        <p:tgtEl>
                                          <p:spTgt spid="129"/>
                                        </p:tgtEl>
                                        <p:attrNameLst>
                                          <p:attrName>style.visibility</p:attrName>
                                        </p:attrNameLst>
                                      </p:cBhvr>
                                      <p:to>
                                        <p:strVal val="hidden"/>
                                      </p:to>
                                    </p:set>
                                  </p:childTnLst>
                                </p:cTn>
                              </p:par>
                              <p:par>
                                <p:cTn id="205" presetID="2" presetClass="exit" presetSubtype="4" fill="hold" nodeType="withEffect">
                                  <p:stCondLst>
                                    <p:cond delay="0"/>
                                  </p:stCondLst>
                                  <p:childTnLst>
                                    <p:anim calcmode="lin" valueType="num">
                                      <p:cBhvr additive="base">
                                        <p:cTn id="206" dur="500"/>
                                        <p:tgtEl>
                                          <p:spTgt spid="132"/>
                                        </p:tgtEl>
                                        <p:attrNameLst>
                                          <p:attrName>ppt_x</p:attrName>
                                        </p:attrNameLst>
                                      </p:cBhvr>
                                      <p:tavLst>
                                        <p:tav tm="0">
                                          <p:val>
                                            <p:strVal val="ppt_x"/>
                                          </p:val>
                                        </p:tav>
                                        <p:tav tm="100000">
                                          <p:val>
                                            <p:strVal val="ppt_x"/>
                                          </p:val>
                                        </p:tav>
                                      </p:tavLst>
                                    </p:anim>
                                    <p:anim calcmode="lin" valueType="num">
                                      <p:cBhvr additive="base">
                                        <p:cTn id="207" dur="500"/>
                                        <p:tgtEl>
                                          <p:spTgt spid="132"/>
                                        </p:tgtEl>
                                        <p:attrNameLst>
                                          <p:attrName>ppt_y</p:attrName>
                                        </p:attrNameLst>
                                      </p:cBhvr>
                                      <p:tavLst>
                                        <p:tav tm="0">
                                          <p:val>
                                            <p:strVal val="ppt_y"/>
                                          </p:val>
                                        </p:tav>
                                        <p:tav tm="100000">
                                          <p:val>
                                            <p:strVal val="1+ppt_h/2"/>
                                          </p:val>
                                        </p:tav>
                                      </p:tavLst>
                                    </p:anim>
                                    <p:set>
                                      <p:cBhvr>
                                        <p:cTn id="208" dur="1" fill="hold">
                                          <p:stCondLst>
                                            <p:cond delay="499"/>
                                          </p:stCondLst>
                                        </p:cTn>
                                        <p:tgtEl>
                                          <p:spTgt spid="132"/>
                                        </p:tgtEl>
                                        <p:attrNameLst>
                                          <p:attrName>style.visibility</p:attrName>
                                        </p:attrNameLst>
                                      </p:cBhvr>
                                      <p:to>
                                        <p:strVal val="hidden"/>
                                      </p:to>
                                    </p:set>
                                  </p:childTnLst>
                                </p:cTn>
                              </p:par>
                              <p:par>
                                <p:cTn id="209" presetID="2" presetClass="exit" presetSubtype="4" fill="hold" nodeType="withEffect">
                                  <p:stCondLst>
                                    <p:cond delay="0"/>
                                  </p:stCondLst>
                                  <p:childTnLst>
                                    <p:anim calcmode="lin" valueType="num">
                                      <p:cBhvr additive="base">
                                        <p:cTn id="210" dur="500"/>
                                        <p:tgtEl>
                                          <p:spTgt spid="135"/>
                                        </p:tgtEl>
                                        <p:attrNameLst>
                                          <p:attrName>ppt_x</p:attrName>
                                        </p:attrNameLst>
                                      </p:cBhvr>
                                      <p:tavLst>
                                        <p:tav tm="0">
                                          <p:val>
                                            <p:strVal val="ppt_x"/>
                                          </p:val>
                                        </p:tav>
                                        <p:tav tm="100000">
                                          <p:val>
                                            <p:strVal val="ppt_x"/>
                                          </p:val>
                                        </p:tav>
                                      </p:tavLst>
                                    </p:anim>
                                    <p:anim calcmode="lin" valueType="num">
                                      <p:cBhvr additive="base">
                                        <p:cTn id="211" dur="500"/>
                                        <p:tgtEl>
                                          <p:spTgt spid="135"/>
                                        </p:tgtEl>
                                        <p:attrNameLst>
                                          <p:attrName>ppt_y</p:attrName>
                                        </p:attrNameLst>
                                      </p:cBhvr>
                                      <p:tavLst>
                                        <p:tav tm="0">
                                          <p:val>
                                            <p:strVal val="ppt_y"/>
                                          </p:val>
                                        </p:tav>
                                        <p:tav tm="100000">
                                          <p:val>
                                            <p:strVal val="1+ppt_h/2"/>
                                          </p:val>
                                        </p:tav>
                                      </p:tavLst>
                                    </p:anim>
                                    <p:set>
                                      <p:cBhvr>
                                        <p:cTn id="212" dur="1" fill="hold">
                                          <p:stCondLst>
                                            <p:cond delay="499"/>
                                          </p:stCondLst>
                                        </p:cTn>
                                        <p:tgtEl>
                                          <p:spTgt spid="135"/>
                                        </p:tgtEl>
                                        <p:attrNameLst>
                                          <p:attrName>style.visibility</p:attrName>
                                        </p:attrNameLst>
                                      </p:cBhvr>
                                      <p:to>
                                        <p:strVal val="hidden"/>
                                      </p:to>
                                    </p:set>
                                  </p:childTnLst>
                                </p:cTn>
                              </p:par>
                              <p:par>
                                <p:cTn id="213" presetID="2" presetClass="exit" presetSubtype="4" fill="hold" nodeType="withEffect">
                                  <p:stCondLst>
                                    <p:cond delay="0"/>
                                  </p:stCondLst>
                                  <p:childTnLst>
                                    <p:anim calcmode="lin" valueType="num">
                                      <p:cBhvr additive="base">
                                        <p:cTn id="214" dur="500"/>
                                        <p:tgtEl>
                                          <p:spTgt spid="19"/>
                                        </p:tgtEl>
                                        <p:attrNameLst>
                                          <p:attrName>ppt_x</p:attrName>
                                        </p:attrNameLst>
                                      </p:cBhvr>
                                      <p:tavLst>
                                        <p:tav tm="0">
                                          <p:val>
                                            <p:strVal val="ppt_x"/>
                                          </p:val>
                                        </p:tav>
                                        <p:tav tm="100000">
                                          <p:val>
                                            <p:strVal val="ppt_x"/>
                                          </p:val>
                                        </p:tav>
                                      </p:tavLst>
                                    </p:anim>
                                    <p:anim calcmode="lin" valueType="num">
                                      <p:cBhvr additive="base">
                                        <p:cTn id="215" dur="500"/>
                                        <p:tgtEl>
                                          <p:spTgt spid="19"/>
                                        </p:tgtEl>
                                        <p:attrNameLst>
                                          <p:attrName>ppt_y</p:attrName>
                                        </p:attrNameLst>
                                      </p:cBhvr>
                                      <p:tavLst>
                                        <p:tav tm="0">
                                          <p:val>
                                            <p:strVal val="ppt_y"/>
                                          </p:val>
                                        </p:tav>
                                        <p:tav tm="100000">
                                          <p:val>
                                            <p:strVal val="1+ppt_h/2"/>
                                          </p:val>
                                        </p:tav>
                                      </p:tavLst>
                                    </p:anim>
                                    <p:set>
                                      <p:cBhvr>
                                        <p:cTn id="216"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sp>
        <p:nvSpPr>
          <p:cNvPr id="927" name="Numéro de diapositive"/>
          <p:cNvSpPr txBox="1">
            <a:spLocks noGrp="1"/>
          </p:cNvSpPr>
          <p:nvPr>
            <p:ph type="sldNum" sz="quarter" idx="2"/>
          </p:nvPr>
        </p:nvSpPr>
        <p:spPr>
          <a:xfrm>
            <a:off x="11616058" y="6399427"/>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29</a:t>
            </a:fld>
            <a:endParaRPr dirty="0"/>
          </a:p>
        </p:txBody>
      </p:sp>
      <p:grpSp>
        <p:nvGrpSpPr>
          <p:cNvPr id="24" name="Diagramme 12">
            <a:extLst>
              <a:ext uri="{FF2B5EF4-FFF2-40B4-BE49-F238E27FC236}">
                <a16:creationId xmlns:a16="http://schemas.microsoft.com/office/drawing/2014/main" id="{916C2C6B-8FE7-488F-9C10-22605040CE3B}"/>
              </a:ext>
            </a:extLst>
          </p:cNvPr>
          <p:cNvGrpSpPr/>
          <p:nvPr/>
        </p:nvGrpSpPr>
        <p:grpSpPr>
          <a:xfrm>
            <a:off x="-1" y="-14291"/>
            <a:ext cx="12186642" cy="768630"/>
            <a:chOff x="0" y="-1"/>
            <a:chExt cx="12186641" cy="768629"/>
          </a:xfrm>
        </p:grpSpPr>
        <p:grpSp>
          <p:nvGrpSpPr>
            <p:cNvPr id="25" name="Grouper">
              <a:extLst>
                <a:ext uri="{FF2B5EF4-FFF2-40B4-BE49-F238E27FC236}">
                  <a16:creationId xmlns:a16="http://schemas.microsoft.com/office/drawing/2014/main" id="{0D67727C-1E4A-42F9-AC7C-175B98A2CCB1}"/>
                </a:ext>
              </a:extLst>
            </p:cNvPr>
            <p:cNvGrpSpPr/>
            <p:nvPr/>
          </p:nvGrpSpPr>
          <p:grpSpPr>
            <a:xfrm>
              <a:off x="0" y="-1"/>
              <a:ext cx="4685109" cy="768629"/>
              <a:chOff x="0" y="-1"/>
              <a:chExt cx="4685108" cy="768628"/>
            </a:xfrm>
          </p:grpSpPr>
          <p:sp>
            <p:nvSpPr>
              <p:cNvPr id="32" name="Figure">
                <a:extLst>
                  <a:ext uri="{FF2B5EF4-FFF2-40B4-BE49-F238E27FC236}">
                    <a16:creationId xmlns:a16="http://schemas.microsoft.com/office/drawing/2014/main" id="{148E6DA1-63A4-45E3-9F34-0F70B418F54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Front Office Web">
                <a:extLst>
                  <a:ext uri="{FF2B5EF4-FFF2-40B4-BE49-F238E27FC236}">
                    <a16:creationId xmlns:a16="http://schemas.microsoft.com/office/drawing/2014/main" id="{955288F9-A6F5-4D47-83E6-E9CA0EFD3E79}"/>
                  </a:ext>
                </a:extLst>
              </p:cNvPr>
              <p:cNvSpPr txBox="1"/>
              <p:nvPr/>
            </p:nvSpPr>
            <p:spPr>
              <a:xfrm>
                <a:off x="72009" y="221577"/>
                <a:ext cx="4139630"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Outils</a:t>
                </a:r>
                <a:r>
                  <a:rPr lang="en-US" dirty="0"/>
                  <a:t> et technologies</a:t>
                </a:r>
              </a:p>
            </p:txBody>
          </p:sp>
        </p:grpSp>
        <p:grpSp>
          <p:nvGrpSpPr>
            <p:cNvPr id="26" name="Grouper">
              <a:extLst>
                <a:ext uri="{FF2B5EF4-FFF2-40B4-BE49-F238E27FC236}">
                  <a16:creationId xmlns:a16="http://schemas.microsoft.com/office/drawing/2014/main" id="{9191DE03-2249-46CE-9D97-15CD848B2D7A}"/>
                </a:ext>
              </a:extLst>
            </p:cNvPr>
            <p:cNvGrpSpPr/>
            <p:nvPr/>
          </p:nvGrpSpPr>
          <p:grpSpPr>
            <a:xfrm>
              <a:off x="3832959" y="0"/>
              <a:ext cx="4685110" cy="768628"/>
              <a:chOff x="0" y="0"/>
              <a:chExt cx="4685108" cy="768627"/>
            </a:xfrm>
          </p:grpSpPr>
          <p:sp>
            <p:nvSpPr>
              <p:cNvPr id="30" name="Chevron">
                <a:extLst>
                  <a:ext uri="{FF2B5EF4-FFF2-40B4-BE49-F238E27FC236}">
                    <a16:creationId xmlns:a16="http://schemas.microsoft.com/office/drawing/2014/main" id="{943CD4E6-1780-47DD-A29B-B568EA0A4C53}"/>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31" name="Back Office Web">
                <a:extLst>
                  <a:ext uri="{FF2B5EF4-FFF2-40B4-BE49-F238E27FC236}">
                    <a16:creationId xmlns:a16="http://schemas.microsoft.com/office/drawing/2014/main" id="{3B03F028-F72E-4D20-91A9-7E7BE620A2A2}"/>
                  </a:ext>
                </a:extLst>
              </p:cNvPr>
              <p:cNvSpPr txBox="1"/>
              <p:nvPr/>
            </p:nvSpPr>
            <p:spPr>
              <a:xfrm>
                <a:off x="432318" y="207728"/>
                <a:ext cx="3586093"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fr-FR" dirty="0"/>
                  <a:t>Application Web</a:t>
                </a:r>
                <a:endParaRPr dirty="0"/>
              </a:p>
            </p:txBody>
          </p:sp>
        </p:grpSp>
        <p:grpSp>
          <p:nvGrpSpPr>
            <p:cNvPr id="27" name="Grouper">
              <a:extLst>
                <a:ext uri="{FF2B5EF4-FFF2-40B4-BE49-F238E27FC236}">
                  <a16:creationId xmlns:a16="http://schemas.microsoft.com/office/drawing/2014/main" id="{D359B9C9-DBEC-416C-A40E-563D021BEE3D}"/>
                </a:ext>
              </a:extLst>
            </p:cNvPr>
            <p:cNvGrpSpPr/>
            <p:nvPr/>
          </p:nvGrpSpPr>
          <p:grpSpPr>
            <a:xfrm>
              <a:off x="7501532" y="0"/>
              <a:ext cx="4685109" cy="768628"/>
              <a:chOff x="0" y="0"/>
              <a:chExt cx="4685108" cy="768627"/>
            </a:xfrm>
          </p:grpSpPr>
          <p:sp>
            <p:nvSpPr>
              <p:cNvPr id="28" name="Chevron">
                <a:extLst>
                  <a:ext uri="{FF2B5EF4-FFF2-40B4-BE49-F238E27FC236}">
                    <a16:creationId xmlns:a16="http://schemas.microsoft.com/office/drawing/2014/main" id="{6A51BCD7-282C-4CDF-A552-FF9CFDAB56CC}"/>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29" name="Front Office Mobile">
                <a:extLst>
                  <a:ext uri="{FF2B5EF4-FFF2-40B4-BE49-F238E27FC236}">
                    <a16:creationId xmlns:a16="http://schemas.microsoft.com/office/drawing/2014/main" id="{683096DE-6E30-487A-9832-C15677DE2235}"/>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p>
            </p:txBody>
          </p:sp>
        </p:grpSp>
      </p:grpSp>
      <p:sp>
        <p:nvSpPr>
          <p:cNvPr id="34" name="TextBox 1">
            <a:extLst>
              <a:ext uri="{FF2B5EF4-FFF2-40B4-BE49-F238E27FC236}">
                <a16:creationId xmlns:a16="http://schemas.microsoft.com/office/drawing/2014/main" id="{6D31B961-C9DF-4502-B123-F927E874F185}"/>
              </a:ext>
            </a:extLst>
          </p:cNvPr>
          <p:cNvSpPr txBox="1"/>
          <p:nvPr/>
        </p:nvSpPr>
        <p:spPr>
          <a:xfrm>
            <a:off x="2776737" y="6330364"/>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Interface Accueil</a:t>
            </a:r>
            <a:endParaRPr dirty="0"/>
          </a:p>
        </p:txBody>
      </p:sp>
      <p:pic>
        <p:nvPicPr>
          <p:cNvPr id="4" name="Picture 3" descr="A screenshot of a computer&#10;&#10;Description automatically generated">
            <a:extLst>
              <a:ext uri="{FF2B5EF4-FFF2-40B4-BE49-F238E27FC236}">
                <a16:creationId xmlns:a16="http://schemas.microsoft.com/office/drawing/2014/main" id="{773DF281-4662-4115-BC66-4AE68E3ED6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748" y="2081742"/>
            <a:ext cx="4744274" cy="3147922"/>
          </a:xfrm>
          <a:prstGeom prst="rect">
            <a:avLst/>
          </a:prstGeom>
        </p:spPr>
      </p:pic>
      <p:pic>
        <p:nvPicPr>
          <p:cNvPr id="17" name="Picture 16" descr="A screenshot of a phone&#10;&#10;Description automatically generated">
            <a:extLst>
              <a:ext uri="{FF2B5EF4-FFF2-40B4-BE49-F238E27FC236}">
                <a16:creationId xmlns:a16="http://schemas.microsoft.com/office/drawing/2014/main" id="{DB7F5564-C3FD-4A40-A855-F055CDA27A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6089" y="1060715"/>
            <a:ext cx="2944389" cy="5189976"/>
          </a:xfrm>
          <a:prstGeom prst="rect">
            <a:avLst/>
          </a:prstGeom>
        </p:spPr>
      </p:pic>
      <p:pic>
        <p:nvPicPr>
          <p:cNvPr id="18" name="Picture 17" descr="A screenshot of a phone&#10;&#10;Description automatically generated">
            <a:extLst>
              <a:ext uri="{FF2B5EF4-FFF2-40B4-BE49-F238E27FC236}">
                <a16:creationId xmlns:a16="http://schemas.microsoft.com/office/drawing/2014/main" id="{59927351-EFFA-423E-9920-91F8B6B09F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9546" y="834012"/>
            <a:ext cx="1957381" cy="5645088"/>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ZoneTexte 5"/>
          <p:cNvSpPr/>
          <p:nvPr/>
        </p:nvSpPr>
        <p:spPr>
          <a:xfrm>
            <a:off x="-1" y="0"/>
            <a:ext cx="2120350" cy="6858000"/>
          </a:xfrm>
          <a:prstGeom prst="rect">
            <a:avLst/>
          </a:prstGeom>
          <a:solidFill>
            <a:srgbClr val="E9041E"/>
          </a:solidFill>
          <a:ln w="12700">
            <a:miter lim="400000"/>
          </a:ln>
        </p:spPr>
        <p:txBody>
          <a:bodyPr lIns="0" tIns="0" rIns="0" bIns="0"/>
          <a:lstStyle/>
          <a:p>
            <a:pPr>
              <a:defRPr sz="900">
                <a:latin typeface="Arial"/>
                <a:ea typeface="Arial"/>
                <a:cs typeface="Arial"/>
                <a:sym typeface="Arial"/>
              </a:defRPr>
            </a:pPr>
            <a:endParaRPr/>
          </a:p>
        </p:txBody>
      </p:sp>
      <p:sp>
        <p:nvSpPr>
          <p:cNvPr id="266" name="Arc plein 7"/>
          <p:cNvSpPr/>
          <p:nvPr/>
        </p:nvSpPr>
        <p:spPr>
          <a:xfrm>
            <a:off x="197007" y="684898"/>
            <a:ext cx="1366997" cy="5351064"/>
          </a:xfrm>
          <a:custGeom>
            <a:avLst/>
            <a:gdLst/>
            <a:ahLst/>
            <a:cxnLst>
              <a:cxn ang="0">
                <a:pos x="wd2" y="hd2"/>
              </a:cxn>
              <a:cxn ang="5400000">
                <a:pos x="wd2" y="hd2"/>
              </a:cxn>
              <a:cxn ang="10800000">
                <a:pos x="wd2" y="hd2"/>
              </a:cxn>
              <a:cxn ang="16200000">
                <a:pos x="wd2" y="hd2"/>
              </a:cxn>
            </a:cxnLst>
            <a:rect l="0" t="0" r="r" b="b"/>
            <a:pathLst>
              <a:path w="16335" h="21600" extrusionOk="0">
                <a:moveTo>
                  <a:pt x="2331" y="0"/>
                </a:moveTo>
                <a:lnTo>
                  <a:pt x="2331" y="0"/>
                </a:lnTo>
                <a:cubicBezTo>
                  <a:pt x="18913" y="4858"/>
                  <a:pt x="21077" y="13490"/>
                  <a:pt x="7163" y="19280"/>
                </a:cubicBezTo>
                <a:cubicBezTo>
                  <a:pt x="5062" y="20155"/>
                  <a:pt x="2655" y="20934"/>
                  <a:pt x="0" y="21600"/>
                </a:cubicBezTo>
                <a:lnTo>
                  <a:pt x="0" y="21600"/>
                </a:lnTo>
                <a:lnTo>
                  <a:pt x="0" y="21600"/>
                </a:lnTo>
                <a:cubicBezTo>
                  <a:pt x="17582" y="17191"/>
                  <a:pt x="21600" y="8640"/>
                  <a:pt x="8974" y="2501"/>
                </a:cubicBezTo>
                <a:cubicBezTo>
                  <a:pt x="7067" y="1574"/>
                  <a:pt x="4835" y="734"/>
                  <a:pt x="2331" y="0"/>
                </a:cubicBezTo>
                <a:close/>
              </a:path>
            </a:pathLst>
          </a:custGeom>
          <a:solidFill>
            <a:srgbClr val="010101"/>
          </a:solidFill>
          <a:ln w="25400">
            <a:solidFill>
              <a:srgbClr val="010101"/>
            </a:solidFill>
          </a:ln>
        </p:spPr>
        <p:txBody>
          <a:bodyPr lIns="0" tIns="0" rIns="0" bIns="0"/>
          <a:lstStyle/>
          <a:p>
            <a:endParaRPr/>
          </a:p>
        </p:txBody>
      </p:sp>
      <p:grpSp>
        <p:nvGrpSpPr>
          <p:cNvPr id="269" name="Forme libre : forme 14"/>
          <p:cNvGrpSpPr/>
          <p:nvPr/>
        </p:nvGrpSpPr>
        <p:grpSpPr>
          <a:xfrm>
            <a:off x="12424277" y="1076941"/>
            <a:ext cx="8605882" cy="504912"/>
            <a:chOff x="0" y="-1"/>
            <a:chExt cx="8605881" cy="504911"/>
          </a:xfrm>
        </p:grpSpPr>
        <p:sp>
          <p:nvSpPr>
            <p:cNvPr id="267" name="Rectangle"/>
            <p:cNvSpPr/>
            <p:nvPr/>
          </p:nvSpPr>
          <p:spPr>
            <a:xfrm>
              <a:off x="0" y="-1"/>
              <a:ext cx="8605881" cy="504911"/>
            </a:xfrm>
            <a:prstGeom prst="rect">
              <a:avLst/>
            </a:prstGeom>
            <a:solidFill>
              <a:srgbClr val="010101"/>
            </a:solidFill>
            <a:ln w="12700" cap="flat">
              <a:noFill/>
              <a:miter lim="400000"/>
            </a:ln>
            <a:effectLst>
              <a:outerShdw blurRad="38100" dist="23000" dir="5400000" rotWithShape="0">
                <a:srgbClr val="000000">
                  <a:alpha val="35000"/>
                </a:srgbClr>
              </a:outerShdw>
            </a:effectLst>
          </p:spPr>
          <p:txBody>
            <a:bodyPr wrap="square" lIns="0" tIns="0" rIns="0" bIns="0" numCol="1" anchor="ctr">
              <a:noAutofit/>
            </a:bodyPr>
            <a:lstStyle/>
            <a:p>
              <a:pPr defTabSz="1200150">
                <a:lnSpc>
                  <a:spcPct val="90000"/>
                </a:lnSpc>
                <a:spcBef>
                  <a:spcPts val="700"/>
                </a:spcBef>
                <a:defRPr sz="2400">
                  <a:solidFill>
                    <a:srgbClr val="FFFFFF"/>
                  </a:solidFill>
                </a:defRPr>
              </a:pPr>
              <a:endParaRPr/>
            </a:p>
          </p:txBody>
        </p:sp>
        <p:sp>
          <p:nvSpPr>
            <p:cNvPr id="268" name="Introduction"/>
            <p:cNvSpPr txBox="1"/>
            <p:nvPr/>
          </p:nvSpPr>
          <p:spPr>
            <a:xfrm>
              <a:off x="335476" y="11829"/>
              <a:ext cx="8270405" cy="4812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80" tIns="68580" rIns="68580" bIns="68580" numCol="1" anchor="ctr">
              <a:noAutofit/>
            </a:bodyPr>
            <a:lstStyle>
              <a:lvl1pPr defTabSz="1200150">
                <a:lnSpc>
                  <a:spcPct val="90000"/>
                </a:lnSpc>
                <a:spcBef>
                  <a:spcPts val="1000"/>
                </a:spcBef>
                <a:defRPr sz="2400">
                  <a:solidFill>
                    <a:srgbClr val="FFFFFF"/>
                  </a:solidFill>
                  <a:latin typeface="Agency FB"/>
                  <a:ea typeface="Agency FB"/>
                  <a:cs typeface="Agency FB"/>
                  <a:sym typeface="Agency FB"/>
                </a:defRPr>
              </a:lvl1pPr>
            </a:lstStyle>
            <a:p>
              <a:r>
                <a:rPr lang="en-US" dirty="0" err="1"/>
                <a:t>Contexte</a:t>
              </a:r>
              <a:r>
                <a:rPr lang="en-US" dirty="0"/>
                <a:t> </a:t>
              </a:r>
              <a:r>
                <a:rPr lang="en-US" dirty="0" err="1"/>
                <a:t>général</a:t>
              </a:r>
              <a:endParaRPr lang="en-US" dirty="0"/>
            </a:p>
          </p:txBody>
        </p:sp>
      </p:grpSp>
      <p:grpSp>
        <p:nvGrpSpPr>
          <p:cNvPr id="272" name="Forme libre : forme 15"/>
          <p:cNvGrpSpPr/>
          <p:nvPr/>
        </p:nvGrpSpPr>
        <p:grpSpPr>
          <a:xfrm>
            <a:off x="12424277" y="1693582"/>
            <a:ext cx="8605881" cy="504910"/>
            <a:chOff x="0" y="0"/>
            <a:chExt cx="8605880" cy="504909"/>
          </a:xfrm>
        </p:grpSpPr>
        <p:sp>
          <p:nvSpPr>
            <p:cNvPr id="270" name="Rectangle"/>
            <p:cNvSpPr/>
            <p:nvPr/>
          </p:nvSpPr>
          <p:spPr>
            <a:xfrm>
              <a:off x="0" y="-1"/>
              <a:ext cx="8605881" cy="504911"/>
            </a:xfrm>
            <a:prstGeom prst="rect">
              <a:avLst/>
            </a:prstGeom>
            <a:solidFill>
              <a:srgbClr val="010101"/>
            </a:solidFill>
            <a:ln w="12700" cap="flat">
              <a:noFill/>
              <a:miter lim="400000"/>
            </a:ln>
            <a:effectLst>
              <a:outerShdw blurRad="38100" dist="23000" dir="5400000" rotWithShape="0">
                <a:srgbClr val="000000">
                  <a:alpha val="35000"/>
                </a:srgbClr>
              </a:outerShdw>
            </a:effectLst>
          </p:spPr>
          <p:txBody>
            <a:bodyPr wrap="square" lIns="0" tIns="0" rIns="0" bIns="0" numCol="1" anchor="ctr">
              <a:noAutofit/>
            </a:bodyPr>
            <a:lstStyle/>
            <a:p>
              <a:pPr defTabSz="1200150">
                <a:lnSpc>
                  <a:spcPct val="90000"/>
                </a:lnSpc>
                <a:spcBef>
                  <a:spcPts val="700"/>
                </a:spcBef>
                <a:defRPr>
                  <a:solidFill>
                    <a:srgbClr val="E55F50"/>
                  </a:solidFill>
                </a:defRPr>
              </a:pPr>
              <a:endParaRPr/>
            </a:p>
          </p:txBody>
        </p:sp>
        <p:sp>
          <p:nvSpPr>
            <p:cNvPr id="271" name="Contexte général"/>
            <p:cNvSpPr txBox="1"/>
            <p:nvPr/>
          </p:nvSpPr>
          <p:spPr>
            <a:xfrm>
              <a:off x="335476" y="11829"/>
              <a:ext cx="8270405" cy="4812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80" tIns="68580" rIns="68580" bIns="68580" numCol="1" anchor="ctr">
              <a:noAutofit/>
            </a:bodyPr>
            <a:lstStyle>
              <a:lvl1pPr defTabSz="1200150">
                <a:lnSpc>
                  <a:spcPct val="90000"/>
                </a:lnSpc>
                <a:spcBef>
                  <a:spcPts val="1000"/>
                </a:spcBef>
                <a:defRPr sz="2400">
                  <a:solidFill>
                    <a:srgbClr val="FFFFFF"/>
                  </a:solidFill>
                  <a:latin typeface="Agency FB"/>
                  <a:ea typeface="Agency FB"/>
                  <a:cs typeface="Agency FB"/>
                  <a:sym typeface="Agency FB"/>
                </a:defRPr>
              </a:lvl1pPr>
            </a:lstStyle>
            <a:p>
              <a:r>
                <a:rPr lang="en-US" dirty="0" err="1"/>
                <a:t>Conduite</a:t>
              </a:r>
              <a:r>
                <a:rPr lang="en-US" dirty="0"/>
                <a:t> du </a:t>
              </a:r>
              <a:r>
                <a:rPr lang="en-US" dirty="0" err="1"/>
                <a:t>projet</a:t>
              </a:r>
              <a:endParaRPr lang="en-US" dirty="0"/>
            </a:p>
          </p:txBody>
        </p:sp>
      </p:grpSp>
      <p:grpSp>
        <p:nvGrpSpPr>
          <p:cNvPr id="275" name="Forme libre : forme 16"/>
          <p:cNvGrpSpPr/>
          <p:nvPr/>
        </p:nvGrpSpPr>
        <p:grpSpPr>
          <a:xfrm>
            <a:off x="12424277" y="2430745"/>
            <a:ext cx="8605881" cy="504910"/>
            <a:chOff x="0" y="0"/>
            <a:chExt cx="8605880" cy="504909"/>
          </a:xfrm>
        </p:grpSpPr>
        <p:sp>
          <p:nvSpPr>
            <p:cNvPr id="273" name="Rectangle"/>
            <p:cNvSpPr/>
            <p:nvPr/>
          </p:nvSpPr>
          <p:spPr>
            <a:xfrm>
              <a:off x="0" y="-1"/>
              <a:ext cx="8605881" cy="504911"/>
            </a:xfrm>
            <a:prstGeom prst="rect">
              <a:avLst/>
            </a:prstGeom>
            <a:solidFill>
              <a:srgbClr val="010101"/>
            </a:solidFill>
            <a:ln w="12700" cap="flat">
              <a:noFill/>
              <a:miter lim="400000"/>
            </a:ln>
            <a:effectLst>
              <a:outerShdw blurRad="38100" dist="23000" dir="5400000" rotWithShape="0">
                <a:srgbClr val="000000">
                  <a:alpha val="35000"/>
                </a:srgbClr>
              </a:outerShdw>
            </a:effectLst>
          </p:spPr>
          <p:txBody>
            <a:bodyPr wrap="square" lIns="0" tIns="0" rIns="0" bIns="0" numCol="1" anchor="ctr">
              <a:noAutofit/>
            </a:bodyPr>
            <a:lstStyle/>
            <a:p>
              <a:pPr defTabSz="1200150">
                <a:lnSpc>
                  <a:spcPct val="90000"/>
                </a:lnSpc>
                <a:spcBef>
                  <a:spcPts val="700"/>
                </a:spcBef>
                <a:defRPr>
                  <a:solidFill>
                    <a:srgbClr val="E55F50"/>
                  </a:solidFill>
                </a:defRPr>
              </a:pPr>
              <a:endParaRPr/>
            </a:p>
          </p:txBody>
        </p:sp>
        <p:sp>
          <p:nvSpPr>
            <p:cNvPr id="274" name="Conduite du projet"/>
            <p:cNvSpPr txBox="1"/>
            <p:nvPr/>
          </p:nvSpPr>
          <p:spPr>
            <a:xfrm>
              <a:off x="335476" y="11829"/>
              <a:ext cx="8270405" cy="4812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80" tIns="68580" rIns="68580" bIns="68580" numCol="1" anchor="ctr">
              <a:noAutofit/>
            </a:bodyPr>
            <a:lstStyle>
              <a:lvl1pPr defTabSz="1200150">
                <a:lnSpc>
                  <a:spcPct val="90000"/>
                </a:lnSpc>
                <a:spcBef>
                  <a:spcPts val="1000"/>
                </a:spcBef>
                <a:defRPr sz="2400">
                  <a:solidFill>
                    <a:srgbClr val="FFFFFF"/>
                  </a:solidFill>
                  <a:latin typeface="Agency FB"/>
                  <a:ea typeface="Agency FB"/>
                  <a:cs typeface="Agency FB"/>
                  <a:sym typeface="Agency FB"/>
                </a:defRPr>
              </a:lvl1pPr>
            </a:lstStyle>
            <a:p>
              <a:r>
                <a:rPr lang="en-US" dirty="0" err="1"/>
                <a:t>Analyse</a:t>
              </a:r>
              <a:r>
                <a:rPr lang="en-US" dirty="0"/>
                <a:t> et Conception</a:t>
              </a:r>
            </a:p>
          </p:txBody>
        </p:sp>
      </p:grpSp>
      <p:grpSp>
        <p:nvGrpSpPr>
          <p:cNvPr id="278" name="Forme libre : forme 17"/>
          <p:cNvGrpSpPr/>
          <p:nvPr/>
        </p:nvGrpSpPr>
        <p:grpSpPr>
          <a:xfrm>
            <a:off x="12424277" y="4585732"/>
            <a:ext cx="8605881" cy="504910"/>
            <a:chOff x="0" y="0"/>
            <a:chExt cx="8605880" cy="504909"/>
          </a:xfrm>
        </p:grpSpPr>
        <p:sp>
          <p:nvSpPr>
            <p:cNvPr id="276" name="Rectangle"/>
            <p:cNvSpPr/>
            <p:nvPr/>
          </p:nvSpPr>
          <p:spPr>
            <a:xfrm>
              <a:off x="0" y="-1"/>
              <a:ext cx="8605881" cy="504911"/>
            </a:xfrm>
            <a:prstGeom prst="rect">
              <a:avLst/>
            </a:prstGeom>
            <a:solidFill>
              <a:srgbClr val="010101"/>
            </a:solidFill>
            <a:ln w="12700" cap="flat">
              <a:noFill/>
              <a:miter lim="400000"/>
            </a:ln>
            <a:effectLst>
              <a:outerShdw blurRad="38100" dist="23000" dir="5400000" rotWithShape="0">
                <a:srgbClr val="000000">
                  <a:alpha val="35000"/>
                </a:srgbClr>
              </a:outerShdw>
            </a:effectLst>
          </p:spPr>
          <p:txBody>
            <a:bodyPr wrap="square" lIns="0" tIns="0" rIns="0" bIns="0" numCol="1" anchor="ctr">
              <a:noAutofit/>
            </a:bodyPr>
            <a:lstStyle/>
            <a:p>
              <a:pPr>
                <a:defRPr sz="2400">
                  <a:solidFill>
                    <a:srgbClr val="FFFFFF"/>
                  </a:solidFill>
                </a:defRPr>
              </a:pPr>
              <a:endParaRPr/>
            </a:p>
          </p:txBody>
        </p:sp>
        <p:sp>
          <p:nvSpPr>
            <p:cNvPr id="277" name="Réalisations"/>
            <p:cNvSpPr txBox="1"/>
            <p:nvPr/>
          </p:nvSpPr>
          <p:spPr>
            <a:xfrm>
              <a:off x="335476" y="11829"/>
              <a:ext cx="8270405" cy="4812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80" tIns="68580" rIns="68580" bIns="68580" numCol="1" anchor="ctr">
              <a:noAutofit/>
            </a:bodyPr>
            <a:lstStyle>
              <a:lvl1pPr>
                <a:defRPr sz="2400">
                  <a:solidFill>
                    <a:srgbClr val="FFFFFF"/>
                  </a:solidFill>
                  <a:latin typeface="Agency FB"/>
                  <a:ea typeface="Agency FB"/>
                  <a:cs typeface="Agency FB"/>
                  <a:sym typeface="Agency FB"/>
                </a:defRPr>
              </a:lvl1pPr>
            </a:lstStyle>
            <a:p>
              <a:r>
                <a:rPr lang="en-US" dirty="0"/>
                <a:t>Conclusion et Perspective</a:t>
              </a:r>
            </a:p>
          </p:txBody>
        </p:sp>
      </p:grpSp>
      <p:grpSp>
        <p:nvGrpSpPr>
          <p:cNvPr id="284" name="Ellipse 19"/>
          <p:cNvGrpSpPr/>
          <p:nvPr/>
        </p:nvGrpSpPr>
        <p:grpSpPr>
          <a:xfrm>
            <a:off x="576107" y="1028959"/>
            <a:ext cx="600876" cy="600875"/>
            <a:chOff x="0" y="0"/>
            <a:chExt cx="600874" cy="600874"/>
          </a:xfrm>
        </p:grpSpPr>
        <p:sp>
          <p:nvSpPr>
            <p:cNvPr id="282" name="Cercle"/>
            <p:cNvSpPr/>
            <p:nvPr/>
          </p:nvSpPr>
          <p:spPr>
            <a:xfrm>
              <a:off x="-1" y="-1"/>
              <a:ext cx="600876" cy="600876"/>
            </a:xfrm>
            <a:prstGeom prst="ellipse">
              <a:avLst/>
            </a:prstGeom>
            <a:solidFill>
              <a:srgbClr val="FFFFFF"/>
            </a:solidFill>
            <a:ln w="9525" cap="flat">
              <a:solidFill>
                <a:srgbClr val="E55F50"/>
              </a:solidFill>
              <a:prstDash val="solid"/>
              <a:round/>
            </a:ln>
            <a:effectLst>
              <a:outerShdw blurRad="38100" dist="23000" dir="5400000" rotWithShape="0">
                <a:srgbClr val="000000">
                  <a:alpha val="35000"/>
                </a:srgbClr>
              </a:outerShdw>
            </a:effectLst>
          </p:spPr>
          <p:txBody>
            <a:bodyPr wrap="square" lIns="0" tIns="0" rIns="0" bIns="0" numCol="1" anchor="t">
              <a:noAutofit/>
            </a:bodyPr>
            <a:lstStyle/>
            <a:p>
              <a:pPr algn="ctr">
                <a:defRPr>
                  <a:solidFill>
                    <a:srgbClr val="E55F50"/>
                  </a:solidFill>
                </a:defRPr>
              </a:pPr>
              <a:endParaRPr/>
            </a:p>
          </p:txBody>
        </p:sp>
        <p:sp>
          <p:nvSpPr>
            <p:cNvPr id="283" name="1"/>
            <p:cNvSpPr txBox="1"/>
            <p:nvPr/>
          </p:nvSpPr>
          <p:spPr>
            <a:xfrm>
              <a:off x="138478" y="92758"/>
              <a:ext cx="323918" cy="4213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400" b="1">
                  <a:solidFill>
                    <a:srgbClr val="44546A"/>
                  </a:solidFill>
                  <a:latin typeface="Times New Roman"/>
                  <a:ea typeface="Times New Roman"/>
                  <a:cs typeface="Times New Roman"/>
                  <a:sym typeface="Times New Roman"/>
                </a:defRPr>
              </a:lvl1pPr>
            </a:lstStyle>
            <a:p>
              <a:r>
                <a:rPr dirty="0"/>
                <a:t>1</a:t>
              </a:r>
            </a:p>
          </p:txBody>
        </p:sp>
      </p:grpSp>
      <p:grpSp>
        <p:nvGrpSpPr>
          <p:cNvPr id="287" name="Ellipse 20"/>
          <p:cNvGrpSpPr/>
          <p:nvPr/>
        </p:nvGrpSpPr>
        <p:grpSpPr>
          <a:xfrm>
            <a:off x="926333" y="1634793"/>
            <a:ext cx="600875" cy="600876"/>
            <a:chOff x="0" y="0"/>
            <a:chExt cx="600874" cy="600874"/>
          </a:xfrm>
        </p:grpSpPr>
        <p:sp>
          <p:nvSpPr>
            <p:cNvPr id="285" name="Cercle"/>
            <p:cNvSpPr/>
            <p:nvPr/>
          </p:nvSpPr>
          <p:spPr>
            <a:xfrm>
              <a:off x="-1" y="-1"/>
              <a:ext cx="600876" cy="600876"/>
            </a:xfrm>
            <a:prstGeom prst="ellipse">
              <a:avLst/>
            </a:prstGeom>
            <a:solidFill>
              <a:srgbClr val="FFFFFF"/>
            </a:solidFill>
            <a:ln w="9525" cap="flat">
              <a:solidFill>
                <a:srgbClr val="E55F50"/>
              </a:solidFill>
              <a:prstDash val="solid"/>
              <a:round/>
            </a:ln>
            <a:effectLst>
              <a:outerShdw blurRad="38100" dist="23000" dir="5400000" rotWithShape="0">
                <a:srgbClr val="000000">
                  <a:alpha val="35000"/>
                </a:srgbClr>
              </a:outerShdw>
            </a:effectLst>
          </p:spPr>
          <p:txBody>
            <a:bodyPr wrap="square" lIns="0" tIns="0" rIns="0" bIns="0" numCol="1" anchor="t">
              <a:noAutofit/>
            </a:bodyPr>
            <a:lstStyle/>
            <a:p>
              <a:pPr algn="ctr">
                <a:defRPr>
                  <a:solidFill>
                    <a:srgbClr val="E55F50"/>
                  </a:solidFill>
                </a:defRPr>
              </a:pPr>
              <a:endParaRPr/>
            </a:p>
          </p:txBody>
        </p:sp>
        <p:sp>
          <p:nvSpPr>
            <p:cNvPr id="286" name="2"/>
            <p:cNvSpPr txBox="1"/>
            <p:nvPr/>
          </p:nvSpPr>
          <p:spPr>
            <a:xfrm>
              <a:off x="138478" y="92758"/>
              <a:ext cx="323918" cy="4213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400" b="1">
                  <a:solidFill>
                    <a:srgbClr val="44546A"/>
                  </a:solidFill>
                  <a:latin typeface="Times New Roman"/>
                  <a:ea typeface="Times New Roman"/>
                  <a:cs typeface="Times New Roman"/>
                  <a:sym typeface="Times New Roman"/>
                </a:defRPr>
              </a:lvl1pPr>
            </a:lstStyle>
            <a:p>
              <a:r>
                <a:t>2</a:t>
              </a:r>
            </a:p>
          </p:txBody>
        </p:sp>
      </p:grpSp>
      <p:grpSp>
        <p:nvGrpSpPr>
          <p:cNvPr id="290" name="Ellipse 21"/>
          <p:cNvGrpSpPr/>
          <p:nvPr/>
        </p:nvGrpSpPr>
        <p:grpSpPr>
          <a:xfrm>
            <a:off x="1156427" y="2367241"/>
            <a:ext cx="600875" cy="600875"/>
            <a:chOff x="0" y="0"/>
            <a:chExt cx="600874" cy="600874"/>
          </a:xfrm>
        </p:grpSpPr>
        <p:sp>
          <p:nvSpPr>
            <p:cNvPr id="288" name="Cercle"/>
            <p:cNvSpPr/>
            <p:nvPr/>
          </p:nvSpPr>
          <p:spPr>
            <a:xfrm>
              <a:off x="-1" y="-1"/>
              <a:ext cx="600876" cy="600876"/>
            </a:xfrm>
            <a:prstGeom prst="ellipse">
              <a:avLst/>
            </a:prstGeom>
            <a:solidFill>
              <a:srgbClr val="FFFFFF"/>
            </a:solidFill>
            <a:ln w="9525" cap="flat">
              <a:solidFill>
                <a:srgbClr val="E55F50"/>
              </a:solidFill>
              <a:prstDash val="solid"/>
              <a:round/>
            </a:ln>
            <a:effectLst>
              <a:outerShdw blurRad="38100" dist="23000" dir="5400000" rotWithShape="0">
                <a:srgbClr val="000000">
                  <a:alpha val="35000"/>
                </a:srgbClr>
              </a:outerShdw>
            </a:effectLst>
          </p:spPr>
          <p:txBody>
            <a:bodyPr wrap="square" lIns="0" tIns="0" rIns="0" bIns="0" numCol="1" anchor="t">
              <a:noAutofit/>
            </a:bodyPr>
            <a:lstStyle/>
            <a:p>
              <a:pPr algn="ctr">
                <a:defRPr>
                  <a:solidFill>
                    <a:srgbClr val="E55F50"/>
                  </a:solidFill>
                </a:defRPr>
              </a:pPr>
              <a:endParaRPr/>
            </a:p>
          </p:txBody>
        </p:sp>
        <p:sp>
          <p:nvSpPr>
            <p:cNvPr id="289" name="3"/>
            <p:cNvSpPr txBox="1"/>
            <p:nvPr/>
          </p:nvSpPr>
          <p:spPr>
            <a:xfrm>
              <a:off x="138478" y="92758"/>
              <a:ext cx="323918" cy="4213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400" b="1">
                  <a:solidFill>
                    <a:srgbClr val="44546A"/>
                  </a:solidFill>
                  <a:latin typeface="Times New Roman"/>
                  <a:ea typeface="Times New Roman"/>
                  <a:cs typeface="Times New Roman"/>
                  <a:sym typeface="Times New Roman"/>
                </a:defRPr>
              </a:lvl1pPr>
            </a:lstStyle>
            <a:p>
              <a:r>
                <a:t>3</a:t>
              </a:r>
            </a:p>
          </p:txBody>
        </p:sp>
      </p:grpSp>
      <p:grpSp>
        <p:nvGrpSpPr>
          <p:cNvPr id="293" name="Forme libre : forme 16"/>
          <p:cNvGrpSpPr/>
          <p:nvPr/>
        </p:nvGrpSpPr>
        <p:grpSpPr>
          <a:xfrm>
            <a:off x="12424277" y="3176545"/>
            <a:ext cx="8605882" cy="504910"/>
            <a:chOff x="0" y="0"/>
            <a:chExt cx="8605881" cy="504909"/>
          </a:xfrm>
        </p:grpSpPr>
        <p:sp>
          <p:nvSpPr>
            <p:cNvPr id="291" name="Rectangle"/>
            <p:cNvSpPr/>
            <p:nvPr/>
          </p:nvSpPr>
          <p:spPr>
            <a:xfrm>
              <a:off x="-1" y="-1"/>
              <a:ext cx="8605883" cy="504911"/>
            </a:xfrm>
            <a:prstGeom prst="rect">
              <a:avLst/>
            </a:prstGeom>
            <a:solidFill>
              <a:srgbClr val="010101"/>
            </a:solidFill>
            <a:ln w="12700" cap="flat">
              <a:noFill/>
              <a:miter lim="400000"/>
            </a:ln>
            <a:effectLst>
              <a:outerShdw blurRad="38100" dist="23000" dir="5400000" rotWithShape="0">
                <a:srgbClr val="000000">
                  <a:alpha val="35000"/>
                </a:srgbClr>
              </a:outerShdw>
            </a:effectLst>
          </p:spPr>
          <p:txBody>
            <a:bodyPr wrap="square" lIns="0" tIns="0" rIns="0" bIns="0" numCol="1" anchor="ctr">
              <a:noAutofit/>
            </a:bodyPr>
            <a:lstStyle/>
            <a:p>
              <a:pPr defTabSz="1200150">
                <a:lnSpc>
                  <a:spcPct val="90000"/>
                </a:lnSpc>
                <a:spcBef>
                  <a:spcPts val="700"/>
                </a:spcBef>
                <a:defRPr>
                  <a:solidFill>
                    <a:srgbClr val="E55F50"/>
                  </a:solidFill>
                </a:defRPr>
              </a:pPr>
              <a:endParaRPr/>
            </a:p>
          </p:txBody>
        </p:sp>
        <p:sp>
          <p:nvSpPr>
            <p:cNvPr id="292" name="Analyse et Conception"/>
            <p:cNvSpPr txBox="1"/>
            <p:nvPr/>
          </p:nvSpPr>
          <p:spPr>
            <a:xfrm>
              <a:off x="335476" y="11829"/>
              <a:ext cx="8270406" cy="4812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80" tIns="68580" rIns="68580" bIns="68580" numCol="1" anchor="ctr">
              <a:noAutofit/>
            </a:bodyPr>
            <a:lstStyle>
              <a:lvl1pPr defTabSz="1200150">
                <a:lnSpc>
                  <a:spcPct val="90000"/>
                </a:lnSpc>
                <a:spcBef>
                  <a:spcPts val="1000"/>
                </a:spcBef>
                <a:defRPr sz="2400">
                  <a:solidFill>
                    <a:srgbClr val="FFFFFF"/>
                  </a:solidFill>
                  <a:latin typeface="Agency FB"/>
                  <a:ea typeface="Agency FB"/>
                  <a:cs typeface="Agency FB"/>
                  <a:sym typeface="Agency FB"/>
                </a:defRPr>
              </a:lvl1pPr>
            </a:lstStyle>
            <a:p>
              <a:r>
                <a:rPr lang="en-US" dirty="0"/>
                <a:t>Étude technique du </a:t>
              </a:r>
              <a:r>
                <a:rPr lang="en-US" dirty="0" err="1"/>
                <a:t>projet</a:t>
              </a:r>
              <a:endParaRPr lang="en-US" dirty="0"/>
            </a:p>
          </p:txBody>
        </p:sp>
      </p:grpSp>
      <p:grpSp>
        <p:nvGrpSpPr>
          <p:cNvPr id="296" name="Ellipse 28"/>
          <p:cNvGrpSpPr/>
          <p:nvPr/>
        </p:nvGrpSpPr>
        <p:grpSpPr>
          <a:xfrm>
            <a:off x="938526" y="4537750"/>
            <a:ext cx="600875" cy="600875"/>
            <a:chOff x="0" y="0"/>
            <a:chExt cx="600874" cy="600874"/>
          </a:xfrm>
        </p:grpSpPr>
        <p:sp>
          <p:nvSpPr>
            <p:cNvPr id="294" name="Cercle"/>
            <p:cNvSpPr/>
            <p:nvPr/>
          </p:nvSpPr>
          <p:spPr>
            <a:xfrm>
              <a:off x="-1" y="-1"/>
              <a:ext cx="600876" cy="600876"/>
            </a:xfrm>
            <a:prstGeom prst="ellipse">
              <a:avLst/>
            </a:prstGeom>
            <a:solidFill>
              <a:srgbClr val="FFFFFF"/>
            </a:solidFill>
            <a:ln w="9525" cap="flat">
              <a:solidFill>
                <a:srgbClr val="E55F50"/>
              </a:solidFill>
              <a:prstDash val="solid"/>
              <a:round/>
            </a:ln>
            <a:effectLst>
              <a:outerShdw blurRad="38100" dist="23000" dir="5400000" rotWithShape="0">
                <a:srgbClr val="000000">
                  <a:alpha val="35000"/>
                </a:srgbClr>
              </a:outerShdw>
            </a:effectLst>
          </p:spPr>
          <p:txBody>
            <a:bodyPr wrap="square" lIns="0" tIns="0" rIns="0" bIns="0" numCol="1" anchor="t">
              <a:noAutofit/>
            </a:bodyPr>
            <a:lstStyle/>
            <a:p>
              <a:pPr algn="ctr">
                <a:defRPr sz="2400" b="1">
                  <a:solidFill>
                    <a:srgbClr val="44546A"/>
                  </a:solidFill>
                  <a:latin typeface="Times New Roman"/>
                  <a:ea typeface="Times New Roman"/>
                  <a:cs typeface="Times New Roman"/>
                  <a:sym typeface="Times New Roman"/>
                </a:defRPr>
              </a:pPr>
              <a:endParaRPr/>
            </a:p>
          </p:txBody>
        </p:sp>
        <p:sp>
          <p:nvSpPr>
            <p:cNvPr id="295" name="6"/>
            <p:cNvSpPr txBox="1"/>
            <p:nvPr/>
          </p:nvSpPr>
          <p:spPr>
            <a:xfrm>
              <a:off x="138478" y="92758"/>
              <a:ext cx="323918" cy="4213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400" b="1">
                  <a:solidFill>
                    <a:srgbClr val="44546A"/>
                  </a:solidFill>
                  <a:latin typeface="Times New Roman"/>
                  <a:ea typeface="Times New Roman"/>
                  <a:cs typeface="Times New Roman"/>
                  <a:sym typeface="Times New Roman"/>
                </a:defRPr>
              </a:lvl1pPr>
            </a:lstStyle>
            <a:p>
              <a:r>
                <a:t>6</a:t>
              </a:r>
            </a:p>
          </p:txBody>
        </p:sp>
      </p:grpSp>
      <p:grpSp>
        <p:nvGrpSpPr>
          <p:cNvPr id="302" name="Forme libre : forme 16"/>
          <p:cNvGrpSpPr/>
          <p:nvPr/>
        </p:nvGrpSpPr>
        <p:grpSpPr>
          <a:xfrm>
            <a:off x="12424277" y="3896767"/>
            <a:ext cx="8605882" cy="504910"/>
            <a:chOff x="0" y="0"/>
            <a:chExt cx="8605881" cy="504909"/>
          </a:xfrm>
        </p:grpSpPr>
        <p:sp>
          <p:nvSpPr>
            <p:cNvPr id="300" name="Rectangle"/>
            <p:cNvSpPr/>
            <p:nvPr/>
          </p:nvSpPr>
          <p:spPr>
            <a:xfrm>
              <a:off x="-1" y="-1"/>
              <a:ext cx="8605883" cy="504911"/>
            </a:xfrm>
            <a:prstGeom prst="rect">
              <a:avLst/>
            </a:prstGeom>
            <a:solidFill>
              <a:srgbClr val="010101"/>
            </a:solidFill>
            <a:ln w="12700" cap="flat">
              <a:noFill/>
              <a:miter lim="400000"/>
            </a:ln>
            <a:effectLst>
              <a:outerShdw blurRad="38100" dist="23000" dir="5400000" rotWithShape="0">
                <a:srgbClr val="000000">
                  <a:alpha val="35000"/>
                </a:srgbClr>
              </a:outerShdw>
            </a:effectLst>
          </p:spPr>
          <p:txBody>
            <a:bodyPr wrap="square" lIns="0" tIns="0" rIns="0" bIns="0" numCol="1" anchor="ctr">
              <a:noAutofit/>
            </a:bodyPr>
            <a:lstStyle/>
            <a:p>
              <a:pPr defTabSz="1200150">
                <a:lnSpc>
                  <a:spcPct val="90000"/>
                </a:lnSpc>
                <a:spcBef>
                  <a:spcPts val="700"/>
                </a:spcBef>
                <a:defRPr>
                  <a:solidFill>
                    <a:srgbClr val="E55F50"/>
                  </a:solidFill>
                </a:defRPr>
              </a:pPr>
              <a:endParaRPr/>
            </a:p>
          </p:txBody>
        </p:sp>
        <p:sp>
          <p:nvSpPr>
            <p:cNvPr id="301" name="Étude technique du projet"/>
            <p:cNvSpPr txBox="1"/>
            <p:nvPr/>
          </p:nvSpPr>
          <p:spPr>
            <a:xfrm>
              <a:off x="335476" y="11829"/>
              <a:ext cx="8270406" cy="4812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80" tIns="68580" rIns="68580" bIns="68580" numCol="1" anchor="ctr">
              <a:noAutofit/>
            </a:bodyPr>
            <a:lstStyle>
              <a:lvl1pPr defTabSz="1200150">
                <a:lnSpc>
                  <a:spcPct val="90000"/>
                </a:lnSpc>
                <a:spcBef>
                  <a:spcPts val="1000"/>
                </a:spcBef>
                <a:defRPr sz="2400">
                  <a:solidFill>
                    <a:srgbClr val="FFFFFF"/>
                  </a:solidFill>
                  <a:latin typeface="Agency FB"/>
                  <a:ea typeface="Agency FB"/>
                  <a:cs typeface="Agency FB"/>
                  <a:sym typeface="Agency FB"/>
                </a:defRPr>
              </a:lvl1pPr>
            </a:lstStyle>
            <a:p>
              <a:r>
                <a:rPr lang="en-US" dirty="0" err="1"/>
                <a:t>Réalisation</a:t>
              </a:r>
              <a:endParaRPr lang="en-US" dirty="0"/>
            </a:p>
          </p:txBody>
        </p:sp>
      </p:grpSp>
      <p:grpSp>
        <p:nvGrpSpPr>
          <p:cNvPr id="305" name="Ellipse 23"/>
          <p:cNvGrpSpPr/>
          <p:nvPr/>
        </p:nvGrpSpPr>
        <p:grpSpPr>
          <a:xfrm>
            <a:off x="1152275" y="3828620"/>
            <a:ext cx="600875" cy="600875"/>
            <a:chOff x="0" y="0"/>
            <a:chExt cx="600874" cy="600874"/>
          </a:xfrm>
        </p:grpSpPr>
        <p:sp>
          <p:nvSpPr>
            <p:cNvPr id="303" name="Cercle"/>
            <p:cNvSpPr/>
            <p:nvPr/>
          </p:nvSpPr>
          <p:spPr>
            <a:xfrm>
              <a:off x="-1" y="-1"/>
              <a:ext cx="600876" cy="600876"/>
            </a:xfrm>
            <a:prstGeom prst="ellipse">
              <a:avLst/>
            </a:prstGeom>
            <a:solidFill>
              <a:srgbClr val="FFFFFF"/>
            </a:solidFill>
            <a:ln w="9525" cap="flat">
              <a:solidFill>
                <a:srgbClr val="E55F50"/>
              </a:solidFill>
              <a:prstDash val="solid"/>
              <a:round/>
            </a:ln>
            <a:effectLst>
              <a:outerShdw blurRad="38100" dist="23000" dir="5400000" rotWithShape="0">
                <a:srgbClr val="000000">
                  <a:alpha val="35000"/>
                </a:srgbClr>
              </a:outerShdw>
            </a:effectLst>
          </p:spPr>
          <p:txBody>
            <a:bodyPr wrap="square" lIns="0" tIns="0" rIns="0" bIns="0" numCol="1" anchor="t">
              <a:noAutofit/>
            </a:bodyPr>
            <a:lstStyle/>
            <a:p>
              <a:pPr algn="ctr">
                <a:defRPr>
                  <a:solidFill>
                    <a:srgbClr val="E55F50"/>
                  </a:solidFill>
                </a:defRPr>
              </a:pPr>
              <a:endParaRPr/>
            </a:p>
          </p:txBody>
        </p:sp>
        <p:sp>
          <p:nvSpPr>
            <p:cNvPr id="304" name="5"/>
            <p:cNvSpPr txBox="1"/>
            <p:nvPr/>
          </p:nvSpPr>
          <p:spPr>
            <a:xfrm>
              <a:off x="138478" y="92758"/>
              <a:ext cx="323918" cy="4213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400" b="1">
                  <a:solidFill>
                    <a:srgbClr val="44546A"/>
                  </a:solidFill>
                  <a:latin typeface="Times New Roman"/>
                  <a:ea typeface="Times New Roman"/>
                  <a:cs typeface="Times New Roman"/>
                  <a:sym typeface="Times New Roman"/>
                </a:defRPr>
              </a:lvl1pPr>
            </a:lstStyle>
            <a:p>
              <a:r>
                <a:t>5</a:t>
              </a:r>
            </a:p>
          </p:txBody>
        </p:sp>
      </p:grpSp>
      <p:grpSp>
        <p:nvGrpSpPr>
          <p:cNvPr id="308" name="Ellipse 22"/>
          <p:cNvGrpSpPr/>
          <p:nvPr/>
        </p:nvGrpSpPr>
        <p:grpSpPr>
          <a:xfrm>
            <a:off x="1246215" y="3115661"/>
            <a:ext cx="600876" cy="600875"/>
            <a:chOff x="0" y="0"/>
            <a:chExt cx="600874" cy="600874"/>
          </a:xfrm>
        </p:grpSpPr>
        <p:sp>
          <p:nvSpPr>
            <p:cNvPr id="306" name="Cercle"/>
            <p:cNvSpPr/>
            <p:nvPr/>
          </p:nvSpPr>
          <p:spPr>
            <a:xfrm>
              <a:off x="-1" y="-1"/>
              <a:ext cx="600876" cy="600876"/>
            </a:xfrm>
            <a:prstGeom prst="ellipse">
              <a:avLst/>
            </a:prstGeom>
            <a:solidFill>
              <a:srgbClr val="FFFFFF"/>
            </a:solidFill>
            <a:ln w="9525" cap="flat">
              <a:solidFill>
                <a:srgbClr val="E55F50"/>
              </a:solidFill>
              <a:prstDash val="solid"/>
              <a:round/>
            </a:ln>
            <a:effectLst>
              <a:outerShdw blurRad="38100" dist="23000" dir="5400000" rotWithShape="0">
                <a:srgbClr val="000000">
                  <a:alpha val="35000"/>
                </a:srgbClr>
              </a:outerShdw>
            </a:effectLst>
          </p:spPr>
          <p:txBody>
            <a:bodyPr wrap="square" lIns="0" tIns="0" rIns="0" bIns="0" numCol="1" anchor="t">
              <a:noAutofit/>
            </a:bodyPr>
            <a:lstStyle/>
            <a:p>
              <a:pPr algn="ctr">
                <a:defRPr>
                  <a:solidFill>
                    <a:srgbClr val="E55F50"/>
                  </a:solidFill>
                </a:defRPr>
              </a:pPr>
              <a:endParaRPr/>
            </a:p>
          </p:txBody>
        </p:sp>
        <p:sp>
          <p:nvSpPr>
            <p:cNvPr id="307" name="4"/>
            <p:cNvSpPr txBox="1"/>
            <p:nvPr/>
          </p:nvSpPr>
          <p:spPr>
            <a:xfrm>
              <a:off x="138478" y="92758"/>
              <a:ext cx="323918" cy="4213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400" b="1">
                  <a:solidFill>
                    <a:srgbClr val="44546A"/>
                  </a:solidFill>
                  <a:latin typeface="Times New Roman"/>
                  <a:ea typeface="Times New Roman"/>
                  <a:cs typeface="Times New Roman"/>
                  <a:sym typeface="Times New Roman"/>
                </a:defRPr>
              </a:lvl1pPr>
            </a:lstStyle>
            <a:p>
              <a:r>
                <a:t>4</a:t>
              </a:r>
            </a:p>
          </p:txBody>
        </p:sp>
      </p:grpSp>
      <p:sp>
        <p:nvSpPr>
          <p:cNvPr id="309" name="Numéro de diapositive"/>
          <p:cNvSpPr txBox="1">
            <a:spLocks noGrp="1"/>
          </p:cNvSpPr>
          <p:nvPr>
            <p:ph type="sldNum" sz="quarter" idx="2"/>
          </p:nvPr>
        </p:nvSpPr>
        <p:spPr>
          <a:xfrm>
            <a:off x="5976830" y="6318522"/>
            <a:ext cx="2383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ctr"/>
          <a:lstStyle>
            <a:lvl1pPr algn="ctr">
              <a:defRPr sz="1900"/>
            </a:lvl1pPr>
          </a:lstStyle>
          <a:p>
            <a:fld id="{86CB4B4D-7CA3-9044-876B-883B54F8677D}" type="slidenum">
              <a:rPr/>
              <a:t>3</a:t>
            </a:fld>
            <a:endParaRPr/>
          </a:p>
        </p:txBody>
      </p:sp>
      <p:sp>
        <p:nvSpPr>
          <p:cNvPr id="42" name="ZoneTexte 1">
            <a:extLst>
              <a:ext uri="{FF2B5EF4-FFF2-40B4-BE49-F238E27FC236}">
                <a16:creationId xmlns:a16="http://schemas.microsoft.com/office/drawing/2014/main" id="{B1551EB4-6BA6-4F26-B9E7-7BB1DD7AB419}"/>
              </a:ext>
            </a:extLst>
          </p:cNvPr>
          <p:cNvSpPr txBox="1"/>
          <p:nvPr/>
        </p:nvSpPr>
        <p:spPr>
          <a:xfrm>
            <a:off x="1285461" y="279702"/>
            <a:ext cx="3395781" cy="58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spAutoFit/>
          </a:bodyPr>
          <a:lstStyle>
            <a:lvl1pPr algn="ctr">
              <a:defRPr sz="3300">
                <a:latin typeface="Montserrat ExtraBold"/>
                <a:ea typeface="Montserrat ExtraBold"/>
                <a:cs typeface="Montserrat ExtraBold"/>
                <a:sym typeface="Montserrat ExtraBold"/>
              </a:defRPr>
            </a:lvl1pPr>
          </a:lstStyle>
          <a:p>
            <a:r>
              <a:rPr lang="fr-FR" dirty="0"/>
              <a:t>Plan</a:t>
            </a:r>
            <a:endParaRPr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iterate>
                                    <p:tmAbs val="0"/>
                                  </p:iterate>
                                  <p:childTnLst>
                                    <p:set>
                                      <p:cBhvr>
                                        <p:cTn id="6" fill="hold"/>
                                        <p:tgtEl>
                                          <p:spTgt spid="42"/>
                                        </p:tgtEl>
                                        <p:attrNameLst>
                                          <p:attrName>style.visibility</p:attrName>
                                        </p:attrNameLst>
                                      </p:cBhvr>
                                      <p:to>
                                        <p:strVal val="visible"/>
                                      </p:to>
                                    </p:set>
                                    <p:anim calcmode="lin" valueType="num">
                                      <p:cBhvr>
                                        <p:cTn id="7" dur="1000" fill="hold"/>
                                        <p:tgtEl>
                                          <p:spTgt spid="42"/>
                                        </p:tgtEl>
                                        <p:attrNameLst>
                                          <p:attrName>ppt_x</p:attrName>
                                        </p:attrNameLst>
                                      </p:cBhvr>
                                      <p:tavLst>
                                        <p:tav tm="0">
                                          <p:val>
                                            <p:strVal val="0-#ppt_w/2"/>
                                          </p:val>
                                        </p:tav>
                                        <p:tav tm="100000">
                                          <p:val>
                                            <p:strVal val="#ppt_x"/>
                                          </p:val>
                                        </p:tav>
                                      </p:tavLst>
                                    </p:anim>
                                    <p:anim calcmode="lin" valueType="num">
                                      <p:cBhvr>
                                        <p:cTn id="8" dur="10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fill="hold" grpId="1" nodeType="clickEffect">
                                  <p:stCondLst>
                                    <p:cond delay="0"/>
                                  </p:stCondLst>
                                  <p:iterate>
                                    <p:tmAbs val="0"/>
                                  </p:iterate>
                                  <p:childTnLst>
                                    <p:set>
                                      <p:cBhvr>
                                        <p:cTn id="12" fill="hold"/>
                                        <p:tgtEl>
                                          <p:spTgt spid="266"/>
                                        </p:tgtEl>
                                        <p:attrNameLst>
                                          <p:attrName>style.visibility</p:attrName>
                                        </p:attrNameLst>
                                      </p:cBhvr>
                                      <p:to>
                                        <p:strVal val="visible"/>
                                      </p:to>
                                    </p:set>
                                    <p:animEffect transition="in" filter="fade">
                                      <p:cBhvr>
                                        <p:cTn id="13" dur="1000"/>
                                        <p:tgtEl>
                                          <p:spTgt spid="266"/>
                                        </p:tgtEl>
                                      </p:cBhvr>
                                    </p:animEffect>
                                  </p:childTnLst>
                                </p:cTn>
                              </p:par>
                              <p:par>
                                <p:cTn id="14" presetID="10" presetClass="entr" fill="hold" grpId="2" nodeType="withEffect">
                                  <p:stCondLst>
                                    <p:cond delay="0"/>
                                  </p:stCondLst>
                                  <p:iterate>
                                    <p:tmAbs val="0"/>
                                  </p:iterate>
                                  <p:childTnLst>
                                    <p:set>
                                      <p:cBhvr>
                                        <p:cTn id="15" fill="hold"/>
                                        <p:tgtEl>
                                          <p:spTgt spid="284"/>
                                        </p:tgtEl>
                                        <p:attrNameLst>
                                          <p:attrName>style.visibility</p:attrName>
                                        </p:attrNameLst>
                                      </p:cBhvr>
                                      <p:to>
                                        <p:strVal val="visible"/>
                                      </p:to>
                                    </p:set>
                                    <p:animEffect transition="in" filter="fade">
                                      <p:cBhvr>
                                        <p:cTn id="16" dur="1000"/>
                                        <p:tgtEl>
                                          <p:spTgt spid="284"/>
                                        </p:tgtEl>
                                      </p:cBhvr>
                                    </p:animEffect>
                                  </p:childTnLst>
                                </p:cTn>
                              </p:par>
                              <p:par>
                                <p:cTn id="17" presetID="-1" presetClass="path" presetSubtype="0" accel="50000" decel="50000" fill="hold" nodeType="withEffect">
                                  <p:stCondLst>
                                    <p:cond delay="0"/>
                                  </p:stCondLst>
                                  <p:childTnLst>
                                    <p:animMotion origin="layout" path="M -0.07409 -0.00046 L -0.94597 -0.00208 " pathEditMode="relative" rAng="0" ptsTypes="AA">
                                      <p:cBhvr>
                                        <p:cTn id="18" dur="1000" fill="hold"/>
                                        <p:tgtEl>
                                          <p:spTgt spid="269"/>
                                        </p:tgtEl>
                                        <p:attrNameLst>
                                          <p:attrName>ppt_x</p:attrName>
                                          <p:attrName>ppt_y</p:attrName>
                                        </p:attrNameLst>
                                      </p:cBhvr>
                                      <p:rCtr x="-43594" y="-93"/>
                                    </p:animMotion>
                                  </p:childTnLst>
                                </p:cTn>
                              </p:par>
                            </p:childTnLst>
                          </p:cTn>
                        </p:par>
                      </p:childTnLst>
                    </p:cTn>
                  </p:par>
                  <p:par>
                    <p:cTn id="19" fill="hold">
                      <p:stCondLst>
                        <p:cond delay="indefinite"/>
                      </p:stCondLst>
                      <p:childTnLst>
                        <p:par>
                          <p:cTn id="20" fill="hold">
                            <p:stCondLst>
                              <p:cond delay="0"/>
                            </p:stCondLst>
                            <p:childTnLst>
                              <p:par>
                                <p:cTn id="21" presetID="10" presetClass="entr" fill="hold" grpId="4" nodeType="clickEffect">
                                  <p:stCondLst>
                                    <p:cond delay="0"/>
                                  </p:stCondLst>
                                  <p:iterate>
                                    <p:tmAbs val="0"/>
                                  </p:iterate>
                                  <p:childTnLst>
                                    <p:set>
                                      <p:cBhvr>
                                        <p:cTn id="22" fill="hold"/>
                                        <p:tgtEl>
                                          <p:spTgt spid="287"/>
                                        </p:tgtEl>
                                        <p:attrNameLst>
                                          <p:attrName>style.visibility</p:attrName>
                                        </p:attrNameLst>
                                      </p:cBhvr>
                                      <p:to>
                                        <p:strVal val="visible"/>
                                      </p:to>
                                    </p:set>
                                    <p:animEffect transition="in" filter="fade">
                                      <p:cBhvr>
                                        <p:cTn id="23" dur="1000"/>
                                        <p:tgtEl>
                                          <p:spTgt spid="287"/>
                                        </p:tgtEl>
                                      </p:cBhvr>
                                    </p:animEffect>
                                  </p:childTnLst>
                                </p:cTn>
                              </p:par>
                              <p:par>
                                <p:cTn id="24" presetID="-1" presetClass="path" presetSubtype="0" accel="50000" decel="50000" fill="hold" nodeType="withEffect">
                                  <p:stCondLst>
                                    <p:cond delay="0"/>
                                  </p:stCondLst>
                                  <p:childTnLst>
                                    <p:animMotion origin="layout" path="M -0.07356 0.00324 L -0.91107 3.7037E-6 " pathEditMode="relative" rAng="0" ptsTypes="AA">
                                      <p:cBhvr>
                                        <p:cTn id="25" dur="1000" fill="hold"/>
                                        <p:tgtEl>
                                          <p:spTgt spid="272"/>
                                        </p:tgtEl>
                                        <p:attrNameLst>
                                          <p:attrName>ppt_x</p:attrName>
                                          <p:attrName>ppt_y</p:attrName>
                                        </p:attrNameLst>
                                      </p:cBhvr>
                                      <p:rCtr x="-41875" y="-162"/>
                                    </p:animMotion>
                                  </p:childTnLst>
                                </p:cTn>
                              </p:par>
                            </p:childTnLst>
                          </p:cTn>
                        </p:par>
                      </p:childTnLst>
                    </p:cTn>
                  </p:par>
                  <p:par>
                    <p:cTn id="26" fill="hold">
                      <p:stCondLst>
                        <p:cond delay="indefinite"/>
                      </p:stCondLst>
                      <p:childTnLst>
                        <p:par>
                          <p:cTn id="27" fill="hold">
                            <p:stCondLst>
                              <p:cond delay="0"/>
                            </p:stCondLst>
                            <p:childTnLst>
                              <p:par>
                                <p:cTn id="28" presetID="10" presetClass="entr" fill="hold" grpId="6" nodeType="clickEffect">
                                  <p:stCondLst>
                                    <p:cond delay="0"/>
                                  </p:stCondLst>
                                  <p:iterate>
                                    <p:tmAbs val="0"/>
                                  </p:iterate>
                                  <p:childTnLst>
                                    <p:set>
                                      <p:cBhvr>
                                        <p:cTn id="29" fill="hold"/>
                                        <p:tgtEl>
                                          <p:spTgt spid="290"/>
                                        </p:tgtEl>
                                        <p:attrNameLst>
                                          <p:attrName>style.visibility</p:attrName>
                                        </p:attrNameLst>
                                      </p:cBhvr>
                                      <p:to>
                                        <p:strVal val="visible"/>
                                      </p:to>
                                    </p:set>
                                    <p:animEffect transition="in" filter="fade">
                                      <p:cBhvr>
                                        <p:cTn id="30" dur="1000"/>
                                        <p:tgtEl>
                                          <p:spTgt spid="290"/>
                                        </p:tgtEl>
                                      </p:cBhvr>
                                    </p:animEffect>
                                  </p:childTnLst>
                                </p:cTn>
                              </p:par>
                              <p:par>
                                <p:cTn id="31" presetID="-1" presetClass="path" presetSubtype="0" accel="50000" decel="50000" fill="hold" nodeType="withEffect">
                                  <p:stCondLst>
                                    <p:cond delay="0"/>
                                  </p:stCondLst>
                                  <p:childTnLst>
                                    <p:animMotion origin="layout" path="M -0.06667 -0.00231 L -0.88959 -0.00648 " pathEditMode="relative" rAng="0" ptsTypes="AA">
                                      <p:cBhvr>
                                        <p:cTn id="32" dur="1000" fill="hold"/>
                                        <p:tgtEl>
                                          <p:spTgt spid="275"/>
                                        </p:tgtEl>
                                        <p:attrNameLst>
                                          <p:attrName>ppt_x</p:attrName>
                                          <p:attrName>ppt_y</p:attrName>
                                        </p:attrNameLst>
                                      </p:cBhvr>
                                      <p:rCtr x="-41146" y="-208"/>
                                    </p:animMotion>
                                  </p:childTnLst>
                                </p:cTn>
                              </p:par>
                            </p:childTnLst>
                          </p:cTn>
                        </p:par>
                      </p:childTnLst>
                    </p:cTn>
                  </p:par>
                  <p:par>
                    <p:cTn id="33" fill="hold">
                      <p:stCondLst>
                        <p:cond delay="indefinite"/>
                      </p:stCondLst>
                      <p:childTnLst>
                        <p:par>
                          <p:cTn id="34" fill="hold">
                            <p:stCondLst>
                              <p:cond delay="0"/>
                            </p:stCondLst>
                            <p:childTnLst>
                              <p:par>
                                <p:cTn id="35" presetID="10" presetClass="entr" fill="hold" grpId="8" nodeType="clickEffect">
                                  <p:stCondLst>
                                    <p:cond delay="0"/>
                                  </p:stCondLst>
                                  <p:iterate>
                                    <p:tmAbs val="0"/>
                                  </p:iterate>
                                  <p:childTnLst>
                                    <p:set>
                                      <p:cBhvr>
                                        <p:cTn id="36" fill="hold"/>
                                        <p:tgtEl>
                                          <p:spTgt spid="308"/>
                                        </p:tgtEl>
                                        <p:attrNameLst>
                                          <p:attrName>style.visibility</p:attrName>
                                        </p:attrNameLst>
                                      </p:cBhvr>
                                      <p:to>
                                        <p:strVal val="visible"/>
                                      </p:to>
                                    </p:set>
                                    <p:animEffect transition="in" filter="fade">
                                      <p:cBhvr>
                                        <p:cTn id="37" dur="1000"/>
                                        <p:tgtEl>
                                          <p:spTgt spid="308"/>
                                        </p:tgtEl>
                                      </p:cBhvr>
                                    </p:animEffect>
                                  </p:childTnLst>
                                </p:cTn>
                              </p:par>
                              <p:par>
                                <p:cTn id="38" presetID="-1" presetClass="path" presetSubtype="0" accel="50000" decel="50000" fill="hold" nodeType="withEffect">
                                  <p:stCondLst>
                                    <p:cond delay="0"/>
                                  </p:stCondLst>
                                  <p:childTnLst>
                                    <p:animMotion origin="layout" path="M -0.07813 0 L -0.89271 -0.00046 " pathEditMode="relative" rAng="0" ptsTypes="AA">
                                      <p:cBhvr>
                                        <p:cTn id="39" dur="1000" fill="hold"/>
                                        <p:tgtEl>
                                          <p:spTgt spid="293"/>
                                        </p:tgtEl>
                                        <p:attrNameLst>
                                          <p:attrName>ppt_x</p:attrName>
                                          <p:attrName>ppt_y</p:attrName>
                                        </p:attrNameLst>
                                      </p:cBhvr>
                                      <p:rCtr x="-40729" y="-23"/>
                                    </p:animMotion>
                                  </p:childTnLst>
                                </p:cTn>
                              </p:par>
                            </p:childTnLst>
                          </p:cTn>
                        </p:par>
                      </p:childTnLst>
                    </p:cTn>
                  </p:par>
                  <p:par>
                    <p:cTn id="40" fill="hold">
                      <p:stCondLst>
                        <p:cond delay="indefinite"/>
                      </p:stCondLst>
                      <p:childTnLst>
                        <p:par>
                          <p:cTn id="41" fill="hold">
                            <p:stCondLst>
                              <p:cond delay="0"/>
                            </p:stCondLst>
                            <p:childTnLst>
                              <p:par>
                                <p:cTn id="42" presetID="10" presetClass="entr" fill="hold" grpId="10" nodeType="clickEffect">
                                  <p:stCondLst>
                                    <p:cond delay="0"/>
                                  </p:stCondLst>
                                  <p:iterate>
                                    <p:tmAbs val="0"/>
                                  </p:iterate>
                                  <p:childTnLst>
                                    <p:set>
                                      <p:cBhvr>
                                        <p:cTn id="43" fill="hold"/>
                                        <p:tgtEl>
                                          <p:spTgt spid="305"/>
                                        </p:tgtEl>
                                        <p:attrNameLst>
                                          <p:attrName>style.visibility</p:attrName>
                                        </p:attrNameLst>
                                      </p:cBhvr>
                                      <p:to>
                                        <p:strVal val="visible"/>
                                      </p:to>
                                    </p:set>
                                    <p:animEffect transition="in" filter="fade">
                                      <p:cBhvr>
                                        <p:cTn id="44" dur="1000"/>
                                        <p:tgtEl>
                                          <p:spTgt spid="305"/>
                                        </p:tgtEl>
                                      </p:cBhvr>
                                    </p:animEffect>
                                  </p:childTnLst>
                                </p:cTn>
                              </p:par>
                              <p:par>
                                <p:cTn id="45" presetID="-1" presetClass="path" presetSubtype="0" accel="50000" decel="50000" fill="hold" nodeType="withEffect">
                                  <p:stCondLst>
                                    <p:cond delay="0"/>
                                  </p:stCondLst>
                                  <p:childTnLst>
                                    <p:animMotion origin="layout" path="M -0.07969 -0.00347 L -0.89636 -0.00578 " pathEditMode="relative" rAng="0" ptsTypes="AA">
                                      <p:cBhvr>
                                        <p:cTn id="46" dur="1000" fill="hold"/>
                                        <p:tgtEl>
                                          <p:spTgt spid="302"/>
                                        </p:tgtEl>
                                        <p:attrNameLst>
                                          <p:attrName>ppt_x</p:attrName>
                                          <p:attrName>ppt_y</p:attrName>
                                        </p:attrNameLst>
                                      </p:cBhvr>
                                      <p:rCtr x="-40833" y="-116"/>
                                    </p:animMotion>
                                  </p:childTnLst>
                                </p:cTn>
                              </p:par>
                            </p:childTnLst>
                          </p:cTn>
                        </p:par>
                      </p:childTnLst>
                    </p:cTn>
                  </p:par>
                  <p:par>
                    <p:cTn id="47" fill="hold">
                      <p:stCondLst>
                        <p:cond delay="indefinite"/>
                      </p:stCondLst>
                      <p:childTnLst>
                        <p:par>
                          <p:cTn id="48" fill="hold">
                            <p:stCondLst>
                              <p:cond delay="0"/>
                            </p:stCondLst>
                            <p:childTnLst>
                              <p:par>
                                <p:cTn id="49" presetID="10" presetClass="entr" fill="hold" grpId="12" nodeType="clickEffect">
                                  <p:stCondLst>
                                    <p:cond delay="0"/>
                                  </p:stCondLst>
                                  <p:iterate>
                                    <p:tmAbs val="0"/>
                                  </p:iterate>
                                  <p:childTnLst>
                                    <p:set>
                                      <p:cBhvr>
                                        <p:cTn id="50" fill="hold"/>
                                        <p:tgtEl>
                                          <p:spTgt spid="296"/>
                                        </p:tgtEl>
                                        <p:attrNameLst>
                                          <p:attrName>style.visibility</p:attrName>
                                        </p:attrNameLst>
                                      </p:cBhvr>
                                      <p:to>
                                        <p:strVal val="visible"/>
                                      </p:to>
                                    </p:set>
                                    <p:animEffect transition="in" filter="fade">
                                      <p:cBhvr>
                                        <p:cTn id="51" dur="1000"/>
                                        <p:tgtEl>
                                          <p:spTgt spid="296"/>
                                        </p:tgtEl>
                                      </p:cBhvr>
                                    </p:animEffect>
                                  </p:childTnLst>
                                </p:cTn>
                              </p:par>
                              <p:par>
                                <p:cTn id="52" presetID="-1" presetClass="path" presetSubtype="0" accel="50000" decel="50000" fill="hold" nodeType="withEffect">
                                  <p:stCondLst>
                                    <p:cond delay="0"/>
                                  </p:stCondLst>
                                  <p:childTnLst>
                                    <p:animMotion origin="layout" path="M -0.07356 4.44444E-6 L -0.91029 0.00138 " pathEditMode="relative" rAng="0" ptsTypes="AA">
                                      <p:cBhvr>
                                        <p:cTn id="53" dur="1000" fill="hold"/>
                                        <p:tgtEl>
                                          <p:spTgt spid="278"/>
                                        </p:tgtEl>
                                        <p:attrNameLst>
                                          <p:attrName>ppt_x</p:attrName>
                                          <p:attrName>ppt_y</p:attrName>
                                        </p:attrNameLst>
                                      </p:cBhvr>
                                      <p:rCtr x="-41836"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1" animBg="1" advAuto="0"/>
      <p:bldP spid="284" grpId="2" animBg="1" advAuto="0"/>
      <p:bldP spid="287" grpId="4" animBg="1" advAuto="0"/>
      <p:bldP spid="290" grpId="6" animBg="1" advAuto="0"/>
      <p:bldP spid="296" grpId="12" animBg="1" advAuto="0"/>
      <p:bldP spid="305" grpId="10" animBg="1" advAuto="0"/>
      <p:bldP spid="308" grpId="8" animBg="1" advAuto="0"/>
      <p:bldP spid="42"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sp>
        <p:nvSpPr>
          <p:cNvPr id="927" name="Numéro de diapositive"/>
          <p:cNvSpPr txBox="1">
            <a:spLocks noGrp="1"/>
          </p:cNvSpPr>
          <p:nvPr>
            <p:ph type="sldNum" sz="quarter" idx="2"/>
          </p:nvPr>
        </p:nvSpPr>
        <p:spPr>
          <a:xfrm>
            <a:off x="5917128" y="6376558"/>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30</a:t>
            </a:fld>
            <a:endParaRPr dirty="0"/>
          </a:p>
        </p:txBody>
      </p:sp>
      <p:grpSp>
        <p:nvGrpSpPr>
          <p:cNvPr id="24" name="Diagramme 12">
            <a:extLst>
              <a:ext uri="{FF2B5EF4-FFF2-40B4-BE49-F238E27FC236}">
                <a16:creationId xmlns:a16="http://schemas.microsoft.com/office/drawing/2014/main" id="{916C2C6B-8FE7-488F-9C10-22605040CE3B}"/>
              </a:ext>
            </a:extLst>
          </p:cNvPr>
          <p:cNvGrpSpPr/>
          <p:nvPr/>
        </p:nvGrpSpPr>
        <p:grpSpPr>
          <a:xfrm>
            <a:off x="-1" y="-14291"/>
            <a:ext cx="12186642" cy="768630"/>
            <a:chOff x="0" y="-1"/>
            <a:chExt cx="12186641" cy="768629"/>
          </a:xfrm>
        </p:grpSpPr>
        <p:grpSp>
          <p:nvGrpSpPr>
            <p:cNvPr id="25" name="Grouper">
              <a:extLst>
                <a:ext uri="{FF2B5EF4-FFF2-40B4-BE49-F238E27FC236}">
                  <a16:creationId xmlns:a16="http://schemas.microsoft.com/office/drawing/2014/main" id="{0D67727C-1E4A-42F9-AC7C-175B98A2CCB1}"/>
                </a:ext>
              </a:extLst>
            </p:cNvPr>
            <p:cNvGrpSpPr/>
            <p:nvPr/>
          </p:nvGrpSpPr>
          <p:grpSpPr>
            <a:xfrm>
              <a:off x="0" y="-1"/>
              <a:ext cx="4685109" cy="768629"/>
              <a:chOff x="0" y="-1"/>
              <a:chExt cx="4685108" cy="768628"/>
            </a:xfrm>
          </p:grpSpPr>
          <p:sp>
            <p:nvSpPr>
              <p:cNvPr id="32" name="Figure">
                <a:extLst>
                  <a:ext uri="{FF2B5EF4-FFF2-40B4-BE49-F238E27FC236}">
                    <a16:creationId xmlns:a16="http://schemas.microsoft.com/office/drawing/2014/main" id="{148E6DA1-63A4-45E3-9F34-0F70B418F54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Front Office Web">
                <a:extLst>
                  <a:ext uri="{FF2B5EF4-FFF2-40B4-BE49-F238E27FC236}">
                    <a16:creationId xmlns:a16="http://schemas.microsoft.com/office/drawing/2014/main" id="{955288F9-A6F5-4D47-83E6-E9CA0EFD3E79}"/>
                  </a:ext>
                </a:extLst>
              </p:cNvPr>
              <p:cNvSpPr txBox="1"/>
              <p:nvPr/>
            </p:nvSpPr>
            <p:spPr>
              <a:xfrm>
                <a:off x="72009" y="221577"/>
                <a:ext cx="4139630"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Outils</a:t>
                </a:r>
                <a:r>
                  <a:rPr lang="en-US" dirty="0"/>
                  <a:t> et technologies</a:t>
                </a:r>
              </a:p>
            </p:txBody>
          </p:sp>
        </p:grpSp>
        <p:grpSp>
          <p:nvGrpSpPr>
            <p:cNvPr id="26" name="Grouper">
              <a:extLst>
                <a:ext uri="{FF2B5EF4-FFF2-40B4-BE49-F238E27FC236}">
                  <a16:creationId xmlns:a16="http://schemas.microsoft.com/office/drawing/2014/main" id="{9191DE03-2249-46CE-9D97-15CD848B2D7A}"/>
                </a:ext>
              </a:extLst>
            </p:cNvPr>
            <p:cNvGrpSpPr/>
            <p:nvPr/>
          </p:nvGrpSpPr>
          <p:grpSpPr>
            <a:xfrm>
              <a:off x="3832959" y="0"/>
              <a:ext cx="4685110" cy="768628"/>
              <a:chOff x="0" y="0"/>
              <a:chExt cx="4685108" cy="768627"/>
            </a:xfrm>
          </p:grpSpPr>
          <p:sp>
            <p:nvSpPr>
              <p:cNvPr id="30" name="Chevron">
                <a:extLst>
                  <a:ext uri="{FF2B5EF4-FFF2-40B4-BE49-F238E27FC236}">
                    <a16:creationId xmlns:a16="http://schemas.microsoft.com/office/drawing/2014/main" id="{943CD4E6-1780-47DD-A29B-B568EA0A4C53}"/>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31" name="Back Office Web">
                <a:extLst>
                  <a:ext uri="{FF2B5EF4-FFF2-40B4-BE49-F238E27FC236}">
                    <a16:creationId xmlns:a16="http://schemas.microsoft.com/office/drawing/2014/main" id="{3B03F028-F72E-4D20-91A9-7E7BE620A2A2}"/>
                  </a:ext>
                </a:extLst>
              </p:cNvPr>
              <p:cNvSpPr txBox="1"/>
              <p:nvPr/>
            </p:nvSpPr>
            <p:spPr>
              <a:xfrm>
                <a:off x="432318" y="207728"/>
                <a:ext cx="3586093"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fr-FR" dirty="0"/>
                  <a:t>Application Web</a:t>
                </a:r>
                <a:endParaRPr dirty="0"/>
              </a:p>
            </p:txBody>
          </p:sp>
        </p:grpSp>
        <p:grpSp>
          <p:nvGrpSpPr>
            <p:cNvPr id="27" name="Grouper">
              <a:extLst>
                <a:ext uri="{FF2B5EF4-FFF2-40B4-BE49-F238E27FC236}">
                  <a16:creationId xmlns:a16="http://schemas.microsoft.com/office/drawing/2014/main" id="{D359B9C9-DBEC-416C-A40E-563D021BEE3D}"/>
                </a:ext>
              </a:extLst>
            </p:cNvPr>
            <p:cNvGrpSpPr/>
            <p:nvPr/>
          </p:nvGrpSpPr>
          <p:grpSpPr>
            <a:xfrm>
              <a:off x="7501532" y="0"/>
              <a:ext cx="4685109" cy="768628"/>
              <a:chOff x="0" y="0"/>
              <a:chExt cx="4685108" cy="768627"/>
            </a:xfrm>
          </p:grpSpPr>
          <p:sp>
            <p:nvSpPr>
              <p:cNvPr id="28" name="Chevron">
                <a:extLst>
                  <a:ext uri="{FF2B5EF4-FFF2-40B4-BE49-F238E27FC236}">
                    <a16:creationId xmlns:a16="http://schemas.microsoft.com/office/drawing/2014/main" id="{6A51BCD7-282C-4CDF-A552-FF9CFDAB56CC}"/>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29" name="Front Office Mobile">
                <a:extLst>
                  <a:ext uri="{FF2B5EF4-FFF2-40B4-BE49-F238E27FC236}">
                    <a16:creationId xmlns:a16="http://schemas.microsoft.com/office/drawing/2014/main" id="{683096DE-6E30-487A-9832-C15677DE2235}"/>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endParaRPr dirty="0"/>
              </a:p>
            </p:txBody>
          </p:sp>
        </p:grpSp>
      </p:grpSp>
      <p:sp>
        <p:nvSpPr>
          <p:cNvPr id="34" name="TextBox 1">
            <a:extLst>
              <a:ext uri="{FF2B5EF4-FFF2-40B4-BE49-F238E27FC236}">
                <a16:creationId xmlns:a16="http://schemas.microsoft.com/office/drawing/2014/main" id="{6D31B961-C9DF-4502-B123-F927E874F185}"/>
              </a:ext>
            </a:extLst>
          </p:cNvPr>
          <p:cNvSpPr txBox="1"/>
          <p:nvPr/>
        </p:nvSpPr>
        <p:spPr>
          <a:xfrm>
            <a:off x="2698063" y="5558063"/>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Interface </a:t>
            </a:r>
            <a:r>
              <a:rPr lang="en-US" dirty="0" err="1"/>
              <a:t>Changement</a:t>
            </a:r>
            <a:r>
              <a:rPr lang="en-US" dirty="0"/>
              <a:t> de langue</a:t>
            </a:r>
            <a:endParaRPr dirty="0"/>
          </a:p>
        </p:txBody>
      </p:sp>
      <p:pic>
        <p:nvPicPr>
          <p:cNvPr id="3" name="Picture 2" descr="A screenshot of a computer&#10;&#10;Description automatically generated">
            <a:extLst>
              <a:ext uri="{FF2B5EF4-FFF2-40B4-BE49-F238E27FC236}">
                <a16:creationId xmlns:a16="http://schemas.microsoft.com/office/drawing/2014/main" id="{5B49BBAA-DE04-4F0E-8B39-6C8AE570F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662" y="1596826"/>
            <a:ext cx="6559797" cy="3664347"/>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86F73237-56C9-4261-B5CD-9B1BD297A2A0}"/>
              </a:ext>
            </a:extLst>
          </p:cNvPr>
          <p:cNvPicPr>
            <a:picLocks noChangeAspect="1"/>
          </p:cNvPicPr>
          <p:nvPr/>
        </p:nvPicPr>
        <p:blipFill rotWithShape="1">
          <a:blip r:embed="rId3">
            <a:extLst>
              <a:ext uri="{28A0092B-C50C-407E-A947-70E740481C1C}">
                <a14:useLocalDpi xmlns:a14="http://schemas.microsoft.com/office/drawing/2010/main" val="0"/>
              </a:ext>
            </a:extLst>
          </a:blip>
          <a:srcRect l="18667" t="15614" r="39750" b="17155"/>
          <a:stretch/>
        </p:blipFill>
        <p:spPr>
          <a:xfrm>
            <a:off x="116121" y="993448"/>
            <a:ext cx="2661920" cy="240407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9FB83C5-FACD-4EE0-88A1-9690244F0BE5}"/>
              </a:ext>
            </a:extLst>
          </p:cNvPr>
          <p:cNvPicPr>
            <a:picLocks noChangeAspect="1"/>
          </p:cNvPicPr>
          <p:nvPr/>
        </p:nvPicPr>
        <p:blipFill rotWithShape="1">
          <a:blip r:embed="rId4">
            <a:extLst>
              <a:ext uri="{28A0092B-C50C-407E-A947-70E740481C1C}">
                <a14:useLocalDpi xmlns:a14="http://schemas.microsoft.com/office/drawing/2010/main" val="0"/>
              </a:ext>
            </a:extLst>
          </a:blip>
          <a:srcRect l="19667" t="17156" r="39750" b="18739"/>
          <a:stretch/>
        </p:blipFill>
        <p:spPr>
          <a:xfrm>
            <a:off x="55161" y="3472742"/>
            <a:ext cx="2724541" cy="2404072"/>
          </a:xfrm>
          <a:prstGeom prst="rect">
            <a:avLst/>
          </a:prstGeom>
        </p:spPr>
      </p:pic>
      <p:pic>
        <p:nvPicPr>
          <p:cNvPr id="11" name="Picture 10" descr="A screen shot of a phone&#10;&#10;Description automatically generated">
            <a:extLst>
              <a:ext uri="{FF2B5EF4-FFF2-40B4-BE49-F238E27FC236}">
                <a16:creationId xmlns:a16="http://schemas.microsoft.com/office/drawing/2014/main" id="{F5752A09-9F29-45C8-B1CD-9604D3571B54}"/>
              </a:ext>
            </a:extLst>
          </p:cNvPr>
          <p:cNvPicPr>
            <a:picLocks noChangeAspect="1"/>
          </p:cNvPicPr>
          <p:nvPr/>
        </p:nvPicPr>
        <p:blipFill rotWithShape="1">
          <a:blip r:embed="rId5">
            <a:extLst>
              <a:ext uri="{28A0092B-C50C-407E-A947-70E740481C1C}">
                <a14:useLocalDpi xmlns:a14="http://schemas.microsoft.com/office/drawing/2010/main" val="0"/>
              </a:ext>
            </a:extLst>
          </a:blip>
          <a:srcRect t="25466" b="25630"/>
          <a:stretch/>
        </p:blipFill>
        <p:spPr>
          <a:xfrm>
            <a:off x="9405105" y="993448"/>
            <a:ext cx="2745298" cy="2791091"/>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DCEE4BFC-01FA-4D2F-BBF2-68DFBA48B95A}"/>
              </a:ext>
            </a:extLst>
          </p:cNvPr>
          <p:cNvPicPr>
            <a:picLocks noChangeAspect="1"/>
          </p:cNvPicPr>
          <p:nvPr/>
        </p:nvPicPr>
        <p:blipFill rotWithShape="1">
          <a:blip r:embed="rId6">
            <a:extLst>
              <a:ext uri="{28A0092B-C50C-407E-A947-70E740481C1C}">
                <a14:useLocalDpi xmlns:a14="http://schemas.microsoft.com/office/drawing/2010/main" val="0"/>
              </a:ext>
            </a:extLst>
          </a:blip>
          <a:srcRect t="25318" b="25778"/>
          <a:stretch/>
        </p:blipFill>
        <p:spPr>
          <a:xfrm>
            <a:off x="9413958" y="3811725"/>
            <a:ext cx="2745299" cy="2791092"/>
          </a:xfrm>
          <a:prstGeom prst="rect">
            <a:avLst/>
          </a:prstGeom>
        </p:spPr>
      </p:pic>
    </p:spTree>
    <p:extLst>
      <p:ext uri="{BB962C8B-B14F-4D97-AF65-F5344CB8AC3E}">
        <p14:creationId xmlns:p14="http://schemas.microsoft.com/office/powerpoint/2010/main" val="293448188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42"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sp>
        <p:nvSpPr>
          <p:cNvPr id="927" name="Numéro de diapositive"/>
          <p:cNvSpPr txBox="1">
            <a:spLocks noGrp="1"/>
          </p:cNvSpPr>
          <p:nvPr>
            <p:ph type="sldNum" sz="quarter" idx="2"/>
          </p:nvPr>
        </p:nvSpPr>
        <p:spPr>
          <a:xfrm>
            <a:off x="11616058" y="6399427"/>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31</a:t>
            </a:fld>
            <a:endParaRPr dirty="0"/>
          </a:p>
        </p:txBody>
      </p:sp>
      <p:grpSp>
        <p:nvGrpSpPr>
          <p:cNvPr id="24" name="Diagramme 12">
            <a:extLst>
              <a:ext uri="{FF2B5EF4-FFF2-40B4-BE49-F238E27FC236}">
                <a16:creationId xmlns:a16="http://schemas.microsoft.com/office/drawing/2014/main" id="{916C2C6B-8FE7-488F-9C10-22605040CE3B}"/>
              </a:ext>
            </a:extLst>
          </p:cNvPr>
          <p:cNvGrpSpPr/>
          <p:nvPr/>
        </p:nvGrpSpPr>
        <p:grpSpPr>
          <a:xfrm>
            <a:off x="-1" y="-14291"/>
            <a:ext cx="12186642" cy="768630"/>
            <a:chOff x="0" y="-1"/>
            <a:chExt cx="12186641" cy="768629"/>
          </a:xfrm>
        </p:grpSpPr>
        <p:grpSp>
          <p:nvGrpSpPr>
            <p:cNvPr id="25" name="Grouper">
              <a:extLst>
                <a:ext uri="{FF2B5EF4-FFF2-40B4-BE49-F238E27FC236}">
                  <a16:creationId xmlns:a16="http://schemas.microsoft.com/office/drawing/2014/main" id="{0D67727C-1E4A-42F9-AC7C-175B98A2CCB1}"/>
                </a:ext>
              </a:extLst>
            </p:cNvPr>
            <p:cNvGrpSpPr/>
            <p:nvPr/>
          </p:nvGrpSpPr>
          <p:grpSpPr>
            <a:xfrm>
              <a:off x="0" y="-1"/>
              <a:ext cx="4685109" cy="768629"/>
              <a:chOff x="0" y="-1"/>
              <a:chExt cx="4685108" cy="768628"/>
            </a:xfrm>
          </p:grpSpPr>
          <p:sp>
            <p:nvSpPr>
              <p:cNvPr id="32" name="Figure">
                <a:extLst>
                  <a:ext uri="{FF2B5EF4-FFF2-40B4-BE49-F238E27FC236}">
                    <a16:creationId xmlns:a16="http://schemas.microsoft.com/office/drawing/2014/main" id="{148E6DA1-63A4-45E3-9F34-0F70B418F54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Front Office Web">
                <a:extLst>
                  <a:ext uri="{FF2B5EF4-FFF2-40B4-BE49-F238E27FC236}">
                    <a16:creationId xmlns:a16="http://schemas.microsoft.com/office/drawing/2014/main" id="{955288F9-A6F5-4D47-83E6-E9CA0EFD3E79}"/>
                  </a:ext>
                </a:extLst>
              </p:cNvPr>
              <p:cNvSpPr txBox="1"/>
              <p:nvPr/>
            </p:nvSpPr>
            <p:spPr>
              <a:xfrm>
                <a:off x="72009" y="221577"/>
                <a:ext cx="4139630"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Outils</a:t>
                </a:r>
                <a:r>
                  <a:rPr lang="en-US" dirty="0"/>
                  <a:t> et technologies</a:t>
                </a:r>
              </a:p>
            </p:txBody>
          </p:sp>
        </p:grpSp>
        <p:grpSp>
          <p:nvGrpSpPr>
            <p:cNvPr id="26" name="Grouper">
              <a:extLst>
                <a:ext uri="{FF2B5EF4-FFF2-40B4-BE49-F238E27FC236}">
                  <a16:creationId xmlns:a16="http://schemas.microsoft.com/office/drawing/2014/main" id="{9191DE03-2249-46CE-9D97-15CD848B2D7A}"/>
                </a:ext>
              </a:extLst>
            </p:cNvPr>
            <p:cNvGrpSpPr/>
            <p:nvPr/>
          </p:nvGrpSpPr>
          <p:grpSpPr>
            <a:xfrm>
              <a:off x="3832959" y="0"/>
              <a:ext cx="4685110" cy="768628"/>
              <a:chOff x="0" y="0"/>
              <a:chExt cx="4685108" cy="768627"/>
            </a:xfrm>
          </p:grpSpPr>
          <p:sp>
            <p:nvSpPr>
              <p:cNvPr id="30" name="Chevron">
                <a:extLst>
                  <a:ext uri="{FF2B5EF4-FFF2-40B4-BE49-F238E27FC236}">
                    <a16:creationId xmlns:a16="http://schemas.microsoft.com/office/drawing/2014/main" id="{943CD4E6-1780-47DD-A29B-B568EA0A4C53}"/>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31" name="Back Office Web">
                <a:extLst>
                  <a:ext uri="{FF2B5EF4-FFF2-40B4-BE49-F238E27FC236}">
                    <a16:creationId xmlns:a16="http://schemas.microsoft.com/office/drawing/2014/main" id="{3B03F028-F72E-4D20-91A9-7E7BE620A2A2}"/>
                  </a:ext>
                </a:extLst>
              </p:cNvPr>
              <p:cNvSpPr txBox="1"/>
              <p:nvPr/>
            </p:nvSpPr>
            <p:spPr>
              <a:xfrm>
                <a:off x="432318" y="207728"/>
                <a:ext cx="3586093"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fr-FR" dirty="0"/>
                  <a:t>Application Web</a:t>
                </a:r>
                <a:endParaRPr dirty="0"/>
              </a:p>
            </p:txBody>
          </p:sp>
        </p:grpSp>
        <p:grpSp>
          <p:nvGrpSpPr>
            <p:cNvPr id="27" name="Grouper">
              <a:extLst>
                <a:ext uri="{FF2B5EF4-FFF2-40B4-BE49-F238E27FC236}">
                  <a16:creationId xmlns:a16="http://schemas.microsoft.com/office/drawing/2014/main" id="{D359B9C9-DBEC-416C-A40E-563D021BEE3D}"/>
                </a:ext>
              </a:extLst>
            </p:cNvPr>
            <p:cNvGrpSpPr/>
            <p:nvPr/>
          </p:nvGrpSpPr>
          <p:grpSpPr>
            <a:xfrm>
              <a:off x="7501532" y="0"/>
              <a:ext cx="4685109" cy="768628"/>
              <a:chOff x="0" y="0"/>
              <a:chExt cx="4685108" cy="768627"/>
            </a:xfrm>
          </p:grpSpPr>
          <p:sp>
            <p:nvSpPr>
              <p:cNvPr id="28" name="Chevron">
                <a:extLst>
                  <a:ext uri="{FF2B5EF4-FFF2-40B4-BE49-F238E27FC236}">
                    <a16:creationId xmlns:a16="http://schemas.microsoft.com/office/drawing/2014/main" id="{6A51BCD7-282C-4CDF-A552-FF9CFDAB56CC}"/>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29" name="Front Office Mobile">
                <a:extLst>
                  <a:ext uri="{FF2B5EF4-FFF2-40B4-BE49-F238E27FC236}">
                    <a16:creationId xmlns:a16="http://schemas.microsoft.com/office/drawing/2014/main" id="{683096DE-6E30-487A-9832-C15677DE2235}"/>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endParaRPr dirty="0"/>
              </a:p>
            </p:txBody>
          </p:sp>
        </p:grpSp>
      </p:grpSp>
      <p:sp>
        <p:nvSpPr>
          <p:cNvPr id="34" name="TextBox 1">
            <a:extLst>
              <a:ext uri="{FF2B5EF4-FFF2-40B4-BE49-F238E27FC236}">
                <a16:creationId xmlns:a16="http://schemas.microsoft.com/office/drawing/2014/main" id="{6D31B961-C9DF-4502-B123-F927E874F185}"/>
              </a:ext>
            </a:extLst>
          </p:cNvPr>
          <p:cNvSpPr txBox="1"/>
          <p:nvPr/>
        </p:nvSpPr>
        <p:spPr>
          <a:xfrm>
            <a:off x="2698063" y="6085532"/>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Interface Mes cartes</a:t>
            </a:r>
            <a:endParaRPr dirty="0"/>
          </a:p>
        </p:txBody>
      </p:sp>
      <p:pic>
        <p:nvPicPr>
          <p:cNvPr id="3" name="Picture 2" descr="A screenshot of a computer&#10;&#10;Description automatically generated">
            <a:extLst>
              <a:ext uri="{FF2B5EF4-FFF2-40B4-BE49-F238E27FC236}">
                <a16:creationId xmlns:a16="http://schemas.microsoft.com/office/drawing/2014/main" id="{8DABF1DF-994D-4D8C-A9F1-C7D10781C9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936" y="1001740"/>
            <a:ext cx="5523052" cy="4854520"/>
          </a:xfrm>
          <a:prstGeom prst="rect">
            <a:avLst/>
          </a:prstGeom>
        </p:spPr>
      </p:pic>
      <p:pic>
        <p:nvPicPr>
          <p:cNvPr id="17" name="Picture 16" descr="A screenshot of a credit card&#10;&#10;Description automatically generated">
            <a:extLst>
              <a:ext uri="{FF2B5EF4-FFF2-40B4-BE49-F238E27FC236}">
                <a16:creationId xmlns:a16="http://schemas.microsoft.com/office/drawing/2014/main" id="{4A902766-663A-4A06-A67F-80CD3BE678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832758"/>
            <a:ext cx="3615241" cy="5173811"/>
          </a:xfrm>
          <a:prstGeom prst="rect">
            <a:avLst/>
          </a:prstGeom>
        </p:spPr>
      </p:pic>
      <p:pic>
        <p:nvPicPr>
          <p:cNvPr id="18" name="Picture 17" descr="A screenshot of a credit card&#10;&#10;Description automatically generated">
            <a:extLst>
              <a:ext uri="{FF2B5EF4-FFF2-40B4-BE49-F238E27FC236}">
                <a16:creationId xmlns:a16="http://schemas.microsoft.com/office/drawing/2014/main" id="{5179518C-43C2-4BD0-8B7A-4BE1E1873B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87329" y="832758"/>
            <a:ext cx="1916735" cy="5204446"/>
          </a:xfrm>
          <a:prstGeom prst="rect">
            <a:avLst/>
          </a:prstGeom>
        </p:spPr>
      </p:pic>
    </p:spTree>
    <p:extLst>
      <p:ext uri="{BB962C8B-B14F-4D97-AF65-F5344CB8AC3E}">
        <p14:creationId xmlns:p14="http://schemas.microsoft.com/office/powerpoint/2010/main" val="351881512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42"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sp>
        <p:nvSpPr>
          <p:cNvPr id="927" name="Numéro de diapositive"/>
          <p:cNvSpPr txBox="1">
            <a:spLocks noGrp="1"/>
          </p:cNvSpPr>
          <p:nvPr>
            <p:ph type="sldNum" sz="quarter" idx="2"/>
          </p:nvPr>
        </p:nvSpPr>
        <p:spPr>
          <a:xfrm>
            <a:off x="11616058" y="6399427"/>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32</a:t>
            </a:fld>
            <a:endParaRPr dirty="0"/>
          </a:p>
        </p:txBody>
      </p:sp>
      <p:grpSp>
        <p:nvGrpSpPr>
          <p:cNvPr id="24" name="Diagramme 12">
            <a:extLst>
              <a:ext uri="{FF2B5EF4-FFF2-40B4-BE49-F238E27FC236}">
                <a16:creationId xmlns:a16="http://schemas.microsoft.com/office/drawing/2014/main" id="{916C2C6B-8FE7-488F-9C10-22605040CE3B}"/>
              </a:ext>
            </a:extLst>
          </p:cNvPr>
          <p:cNvGrpSpPr/>
          <p:nvPr/>
        </p:nvGrpSpPr>
        <p:grpSpPr>
          <a:xfrm>
            <a:off x="-1" y="-14291"/>
            <a:ext cx="12186642" cy="768630"/>
            <a:chOff x="0" y="-1"/>
            <a:chExt cx="12186641" cy="768629"/>
          </a:xfrm>
        </p:grpSpPr>
        <p:grpSp>
          <p:nvGrpSpPr>
            <p:cNvPr id="25" name="Grouper">
              <a:extLst>
                <a:ext uri="{FF2B5EF4-FFF2-40B4-BE49-F238E27FC236}">
                  <a16:creationId xmlns:a16="http://schemas.microsoft.com/office/drawing/2014/main" id="{0D67727C-1E4A-42F9-AC7C-175B98A2CCB1}"/>
                </a:ext>
              </a:extLst>
            </p:cNvPr>
            <p:cNvGrpSpPr/>
            <p:nvPr/>
          </p:nvGrpSpPr>
          <p:grpSpPr>
            <a:xfrm>
              <a:off x="0" y="-1"/>
              <a:ext cx="4685109" cy="768629"/>
              <a:chOff x="0" y="-1"/>
              <a:chExt cx="4685108" cy="768628"/>
            </a:xfrm>
          </p:grpSpPr>
          <p:sp>
            <p:nvSpPr>
              <p:cNvPr id="32" name="Figure">
                <a:extLst>
                  <a:ext uri="{FF2B5EF4-FFF2-40B4-BE49-F238E27FC236}">
                    <a16:creationId xmlns:a16="http://schemas.microsoft.com/office/drawing/2014/main" id="{148E6DA1-63A4-45E3-9F34-0F70B418F54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Front Office Web">
                <a:extLst>
                  <a:ext uri="{FF2B5EF4-FFF2-40B4-BE49-F238E27FC236}">
                    <a16:creationId xmlns:a16="http://schemas.microsoft.com/office/drawing/2014/main" id="{955288F9-A6F5-4D47-83E6-E9CA0EFD3E79}"/>
                  </a:ext>
                </a:extLst>
              </p:cNvPr>
              <p:cNvSpPr txBox="1"/>
              <p:nvPr/>
            </p:nvSpPr>
            <p:spPr>
              <a:xfrm>
                <a:off x="72009" y="221577"/>
                <a:ext cx="4139630"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Outils</a:t>
                </a:r>
                <a:r>
                  <a:rPr lang="en-US" dirty="0"/>
                  <a:t> et technologies</a:t>
                </a:r>
              </a:p>
            </p:txBody>
          </p:sp>
        </p:grpSp>
        <p:grpSp>
          <p:nvGrpSpPr>
            <p:cNvPr id="26" name="Grouper">
              <a:extLst>
                <a:ext uri="{FF2B5EF4-FFF2-40B4-BE49-F238E27FC236}">
                  <a16:creationId xmlns:a16="http://schemas.microsoft.com/office/drawing/2014/main" id="{9191DE03-2249-46CE-9D97-15CD848B2D7A}"/>
                </a:ext>
              </a:extLst>
            </p:cNvPr>
            <p:cNvGrpSpPr/>
            <p:nvPr/>
          </p:nvGrpSpPr>
          <p:grpSpPr>
            <a:xfrm>
              <a:off x="3832959" y="0"/>
              <a:ext cx="4685110" cy="768628"/>
              <a:chOff x="0" y="0"/>
              <a:chExt cx="4685108" cy="768627"/>
            </a:xfrm>
          </p:grpSpPr>
          <p:sp>
            <p:nvSpPr>
              <p:cNvPr id="30" name="Chevron">
                <a:extLst>
                  <a:ext uri="{FF2B5EF4-FFF2-40B4-BE49-F238E27FC236}">
                    <a16:creationId xmlns:a16="http://schemas.microsoft.com/office/drawing/2014/main" id="{943CD4E6-1780-47DD-A29B-B568EA0A4C53}"/>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31" name="Back Office Web">
                <a:extLst>
                  <a:ext uri="{FF2B5EF4-FFF2-40B4-BE49-F238E27FC236}">
                    <a16:creationId xmlns:a16="http://schemas.microsoft.com/office/drawing/2014/main" id="{3B03F028-F72E-4D20-91A9-7E7BE620A2A2}"/>
                  </a:ext>
                </a:extLst>
              </p:cNvPr>
              <p:cNvSpPr txBox="1"/>
              <p:nvPr/>
            </p:nvSpPr>
            <p:spPr>
              <a:xfrm>
                <a:off x="432318" y="207728"/>
                <a:ext cx="3586093"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fr-FR" dirty="0"/>
                  <a:t>Application Web</a:t>
                </a:r>
                <a:endParaRPr dirty="0"/>
              </a:p>
            </p:txBody>
          </p:sp>
        </p:grpSp>
        <p:grpSp>
          <p:nvGrpSpPr>
            <p:cNvPr id="27" name="Grouper">
              <a:extLst>
                <a:ext uri="{FF2B5EF4-FFF2-40B4-BE49-F238E27FC236}">
                  <a16:creationId xmlns:a16="http://schemas.microsoft.com/office/drawing/2014/main" id="{D359B9C9-DBEC-416C-A40E-563D021BEE3D}"/>
                </a:ext>
              </a:extLst>
            </p:cNvPr>
            <p:cNvGrpSpPr/>
            <p:nvPr/>
          </p:nvGrpSpPr>
          <p:grpSpPr>
            <a:xfrm>
              <a:off x="7501532" y="0"/>
              <a:ext cx="4685109" cy="768628"/>
              <a:chOff x="0" y="0"/>
              <a:chExt cx="4685108" cy="768627"/>
            </a:xfrm>
          </p:grpSpPr>
          <p:sp>
            <p:nvSpPr>
              <p:cNvPr id="28" name="Chevron">
                <a:extLst>
                  <a:ext uri="{FF2B5EF4-FFF2-40B4-BE49-F238E27FC236}">
                    <a16:creationId xmlns:a16="http://schemas.microsoft.com/office/drawing/2014/main" id="{6A51BCD7-282C-4CDF-A552-FF9CFDAB56CC}"/>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29" name="Front Office Mobile">
                <a:extLst>
                  <a:ext uri="{FF2B5EF4-FFF2-40B4-BE49-F238E27FC236}">
                    <a16:creationId xmlns:a16="http://schemas.microsoft.com/office/drawing/2014/main" id="{683096DE-6E30-487A-9832-C15677DE2235}"/>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endParaRPr dirty="0"/>
              </a:p>
            </p:txBody>
          </p:sp>
        </p:grpSp>
      </p:grpSp>
      <p:sp>
        <p:nvSpPr>
          <p:cNvPr id="17" name="TextBox 1">
            <a:extLst>
              <a:ext uri="{FF2B5EF4-FFF2-40B4-BE49-F238E27FC236}">
                <a16:creationId xmlns:a16="http://schemas.microsoft.com/office/drawing/2014/main" id="{4EFFF66F-9EF4-450F-8B5F-FA9DF838085E}"/>
              </a:ext>
            </a:extLst>
          </p:cNvPr>
          <p:cNvSpPr txBox="1"/>
          <p:nvPr/>
        </p:nvSpPr>
        <p:spPr>
          <a:xfrm>
            <a:off x="2698063" y="6085532"/>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Détails des transactions</a:t>
            </a:r>
            <a:endParaRPr dirty="0"/>
          </a:p>
        </p:txBody>
      </p:sp>
      <p:pic>
        <p:nvPicPr>
          <p:cNvPr id="4" name="Picture 3" descr="A screenshot of a credit card&#10;&#10;Description automatically generated">
            <a:extLst>
              <a:ext uri="{FF2B5EF4-FFF2-40B4-BE49-F238E27FC236}">
                <a16:creationId xmlns:a16="http://schemas.microsoft.com/office/drawing/2014/main" id="{EA21F24C-FCD3-47DB-B2FB-7FFAE9A5E3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121" y="843586"/>
            <a:ext cx="2187404" cy="5939382"/>
          </a:xfrm>
          <a:prstGeom prst="rect">
            <a:avLst/>
          </a:prstGeom>
        </p:spPr>
      </p:pic>
      <p:pic>
        <p:nvPicPr>
          <p:cNvPr id="6" name="Picture 5" descr="A screenshot of a credit card&#10;&#10;Description automatically generated">
            <a:extLst>
              <a:ext uri="{FF2B5EF4-FFF2-40B4-BE49-F238E27FC236}">
                <a16:creationId xmlns:a16="http://schemas.microsoft.com/office/drawing/2014/main" id="{F3ACE1D7-31D0-4A80-A7B6-239E4DFA3D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4387" y="843586"/>
            <a:ext cx="2187404" cy="5939382"/>
          </a:xfrm>
          <a:prstGeom prst="rect">
            <a:avLst/>
          </a:prstGeom>
        </p:spPr>
      </p:pic>
      <p:pic>
        <p:nvPicPr>
          <p:cNvPr id="9" name="Picture 8" descr="A screenshot of a document&#10;&#10;Description automatically generated">
            <a:extLst>
              <a:ext uri="{FF2B5EF4-FFF2-40B4-BE49-F238E27FC236}">
                <a16:creationId xmlns:a16="http://schemas.microsoft.com/office/drawing/2014/main" id="{D5D024D3-7699-4F7E-89D0-070B92205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847" y="1910984"/>
            <a:ext cx="2433157" cy="3368024"/>
          </a:xfrm>
          <a:prstGeom prst="rect">
            <a:avLst/>
          </a:prstGeom>
        </p:spPr>
      </p:pic>
      <p:pic>
        <p:nvPicPr>
          <p:cNvPr id="11" name="Picture 10" descr="A screenshot of a document&#10;&#10;Description automatically generated">
            <a:extLst>
              <a:ext uri="{FF2B5EF4-FFF2-40B4-BE49-F238E27FC236}">
                <a16:creationId xmlns:a16="http://schemas.microsoft.com/office/drawing/2014/main" id="{A6EF9B13-1D0E-42CC-8A2A-AA7C5A1D07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3054" y="1893286"/>
            <a:ext cx="2399845" cy="3367193"/>
          </a:xfrm>
          <a:prstGeom prst="rect">
            <a:avLst/>
          </a:prstGeom>
        </p:spPr>
      </p:pic>
    </p:spTree>
    <p:extLst>
      <p:ext uri="{BB962C8B-B14F-4D97-AF65-F5344CB8AC3E}">
        <p14:creationId xmlns:p14="http://schemas.microsoft.com/office/powerpoint/2010/main" val="52654340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sp>
        <p:nvSpPr>
          <p:cNvPr id="927" name="Numéro de diapositive"/>
          <p:cNvSpPr txBox="1">
            <a:spLocks noGrp="1"/>
          </p:cNvSpPr>
          <p:nvPr>
            <p:ph type="sldNum" sz="quarter" idx="2"/>
          </p:nvPr>
        </p:nvSpPr>
        <p:spPr>
          <a:xfrm>
            <a:off x="11616058" y="6399427"/>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33</a:t>
            </a:fld>
            <a:endParaRPr dirty="0"/>
          </a:p>
        </p:txBody>
      </p:sp>
      <p:grpSp>
        <p:nvGrpSpPr>
          <p:cNvPr id="24" name="Diagramme 12">
            <a:extLst>
              <a:ext uri="{FF2B5EF4-FFF2-40B4-BE49-F238E27FC236}">
                <a16:creationId xmlns:a16="http://schemas.microsoft.com/office/drawing/2014/main" id="{916C2C6B-8FE7-488F-9C10-22605040CE3B}"/>
              </a:ext>
            </a:extLst>
          </p:cNvPr>
          <p:cNvGrpSpPr/>
          <p:nvPr/>
        </p:nvGrpSpPr>
        <p:grpSpPr>
          <a:xfrm>
            <a:off x="-1" y="-14291"/>
            <a:ext cx="12186642" cy="768630"/>
            <a:chOff x="0" y="-1"/>
            <a:chExt cx="12186641" cy="768629"/>
          </a:xfrm>
        </p:grpSpPr>
        <p:grpSp>
          <p:nvGrpSpPr>
            <p:cNvPr id="25" name="Grouper">
              <a:extLst>
                <a:ext uri="{FF2B5EF4-FFF2-40B4-BE49-F238E27FC236}">
                  <a16:creationId xmlns:a16="http://schemas.microsoft.com/office/drawing/2014/main" id="{0D67727C-1E4A-42F9-AC7C-175B98A2CCB1}"/>
                </a:ext>
              </a:extLst>
            </p:cNvPr>
            <p:cNvGrpSpPr/>
            <p:nvPr/>
          </p:nvGrpSpPr>
          <p:grpSpPr>
            <a:xfrm>
              <a:off x="0" y="-1"/>
              <a:ext cx="4685109" cy="768629"/>
              <a:chOff x="0" y="-1"/>
              <a:chExt cx="4685108" cy="768628"/>
            </a:xfrm>
          </p:grpSpPr>
          <p:sp>
            <p:nvSpPr>
              <p:cNvPr id="32" name="Figure">
                <a:extLst>
                  <a:ext uri="{FF2B5EF4-FFF2-40B4-BE49-F238E27FC236}">
                    <a16:creationId xmlns:a16="http://schemas.microsoft.com/office/drawing/2014/main" id="{148E6DA1-63A4-45E3-9F34-0F70B418F54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Front Office Web">
                <a:extLst>
                  <a:ext uri="{FF2B5EF4-FFF2-40B4-BE49-F238E27FC236}">
                    <a16:creationId xmlns:a16="http://schemas.microsoft.com/office/drawing/2014/main" id="{955288F9-A6F5-4D47-83E6-E9CA0EFD3E79}"/>
                  </a:ext>
                </a:extLst>
              </p:cNvPr>
              <p:cNvSpPr txBox="1"/>
              <p:nvPr/>
            </p:nvSpPr>
            <p:spPr>
              <a:xfrm>
                <a:off x="72009" y="221577"/>
                <a:ext cx="4139630"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Outils</a:t>
                </a:r>
                <a:r>
                  <a:rPr lang="en-US" dirty="0"/>
                  <a:t> et technologies</a:t>
                </a:r>
              </a:p>
            </p:txBody>
          </p:sp>
        </p:grpSp>
        <p:grpSp>
          <p:nvGrpSpPr>
            <p:cNvPr id="26" name="Grouper">
              <a:extLst>
                <a:ext uri="{FF2B5EF4-FFF2-40B4-BE49-F238E27FC236}">
                  <a16:creationId xmlns:a16="http://schemas.microsoft.com/office/drawing/2014/main" id="{9191DE03-2249-46CE-9D97-15CD848B2D7A}"/>
                </a:ext>
              </a:extLst>
            </p:cNvPr>
            <p:cNvGrpSpPr/>
            <p:nvPr/>
          </p:nvGrpSpPr>
          <p:grpSpPr>
            <a:xfrm>
              <a:off x="3832959" y="0"/>
              <a:ext cx="4685110" cy="768628"/>
              <a:chOff x="0" y="0"/>
              <a:chExt cx="4685108" cy="768627"/>
            </a:xfrm>
          </p:grpSpPr>
          <p:sp>
            <p:nvSpPr>
              <p:cNvPr id="30" name="Chevron">
                <a:extLst>
                  <a:ext uri="{FF2B5EF4-FFF2-40B4-BE49-F238E27FC236}">
                    <a16:creationId xmlns:a16="http://schemas.microsoft.com/office/drawing/2014/main" id="{943CD4E6-1780-47DD-A29B-B568EA0A4C53}"/>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31" name="Back Office Web">
                <a:extLst>
                  <a:ext uri="{FF2B5EF4-FFF2-40B4-BE49-F238E27FC236}">
                    <a16:creationId xmlns:a16="http://schemas.microsoft.com/office/drawing/2014/main" id="{3B03F028-F72E-4D20-91A9-7E7BE620A2A2}"/>
                  </a:ext>
                </a:extLst>
              </p:cNvPr>
              <p:cNvSpPr txBox="1"/>
              <p:nvPr/>
            </p:nvSpPr>
            <p:spPr>
              <a:xfrm>
                <a:off x="432318" y="207728"/>
                <a:ext cx="3586093"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fr-FR" dirty="0"/>
                  <a:t>Application Web</a:t>
                </a:r>
                <a:endParaRPr dirty="0"/>
              </a:p>
            </p:txBody>
          </p:sp>
        </p:grpSp>
        <p:grpSp>
          <p:nvGrpSpPr>
            <p:cNvPr id="27" name="Grouper">
              <a:extLst>
                <a:ext uri="{FF2B5EF4-FFF2-40B4-BE49-F238E27FC236}">
                  <a16:creationId xmlns:a16="http://schemas.microsoft.com/office/drawing/2014/main" id="{D359B9C9-DBEC-416C-A40E-563D021BEE3D}"/>
                </a:ext>
              </a:extLst>
            </p:cNvPr>
            <p:cNvGrpSpPr/>
            <p:nvPr/>
          </p:nvGrpSpPr>
          <p:grpSpPr>
            <a:xfrm>
              <a:off x="7501532" y="0"/>
              <a:ext cx="4685109" cy="768628"/>
              <a:chOff x="0" y="0"/>
              <a:chExt cx="4685108" cy="768627"/>
            </a:xfrm>
          </p:grpSpPr>
          <p:sp>
            <p:nvSpPr>
              <p:cNvPr id="28" name="Chevron">
                <a:extLst>
                  <a:ext uri="{FF2B5EF4-FFF2-40B4-BE49-F238E27FC236}">
                    <a16:creationId xmlns:a16="http://schemas.microsoft.com/office/drawing/2014/main" id="{6A51BCD7-282C-4CDF-A552-FF9CFDAB56CC}"/>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29" name="Front Office Mobile">
                <a:extLst>
                  <a:ext uri="{FF2B5EF4-FFF2-40B4-BE49-F238E27FC236}">
                    <a16:creationId xmlns:a16="http://schemas.microsoft.com/office/drawing/2014/main" id="{683096DE-6E30-487A-9832-C15677DE2235}"/>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endParaRPr dirty="0"/>
              </a:p>
            </p:txBody>
          </p:sp>
        </p:grpSp>
      </p:grpSp>
      <p:sp>
        <p:nvSpPr>
          <p:cNvPr id="34" name="TextBox 1">
            <a:extLst>
              <a:ext uri="{FF2B5EF4-FFF2-40B4-BE49-F238E27FC236}">
                <a16:creationId xmlns:a16="http://schemas.microsoft.com/office/drawing/2014/main" id="{6D31B961-C9DF-4502-B123-F927E874F185}"/>
              </a:ext>
            </a:extLst>
          </p:cNvPr>
          <p:cNvSpPr txBox="1"/>
          <p:nvPr/>
        </p:nvSpPr>
        <p:spPr>
          <a:xfrm>
            <a:off x="2698063" y="6241495"/>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Interface Plafonds nationaux</a:t>
            </a:r>
            <a:endParaRPr dirty="0"/>
          </a:p>
        </p:txBody>
      </p:sp>
      <p:pic>
        <p:nvPicPr>
          <p:cNvPr id="4" name="Picture 3" descr="A screenshot of a computer&#10;&#10;Description automatically generated">
            <a:extLst>
              <a:ext uri="{FF2B5EF4-FFF2-40B4-BE49-F238E27FC236}">
                <a16:creationId xmlns:a16="http://schemas.microsoft.com/office/drawing/2014/main" id="{7D12A830-90F3-4574-8173-7A1553D98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672" y="1308765"/>
            <a:ext cx="4689526" cy="3598515"/>
          </a:xfrm>
          <a:prstGeom prst="rect">
            <a:avLst/>
          </a:prstGeom>
        </p:spPr>
      </p:pic>
      <p:pic>
        <p:nvPicPr>
          <p:cNvPr id="17" name="Picture 16" descr="A screenshot of a credit card&#10;&#10;Description automatically generated">
            <a:extLst>
              <a:ext uri="{FF2B5EF4-FFF2-40B4-BE49-F238E27FC236}">
                <a16:creationId xmlns:a16="http://schemas.microsoft.com/office/drawing/2014/main" id="{C51E9EA7-2562-48BA-AD48-643FB53031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7954" y="832758"/>
            <a:ext cx="4008635" cy="5173811"/>
          </a:xfrm>
          <a:prstGeom prst="rect">
            <a:avLst/>
          </a:prstGeom>
        </p:spPr>
      </p:pic>
      <p:pic>
        <p:nvPicPr>
          <p:cNvPr id="18" name="Picture 17" descr="A screenshot of a credit card&#10;&#10;Description automatically generated">
            <a:extLst>
              <a:ext uri="{FF2B5EF4-FFF2-40B4-BE49-F238E27FC236}">
                <a16:creationId xmlns:a16="http://schemas.microsoft.com/office/drawing/2014/main" id="{9EBB59AD-565E-4C46-BC97-1604A2327E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9178" y="832757"/>
            <a:ext cx="2173150" cy="5173811"/>
          </a:xfrm>
          <a:prstGeom prst="rect">
            <a:avLst/>
          </a:prstGeom>
        </p:spPr>
      </p:pic>
    </p:spTree>
    <p:extLst>
      <p:ext uri="{BB962C8B-B14F-4D97-AF65-F5344CB8AC3E}">
        <p14:creationId xmlns:p14="http://schemas.microsoft.com/office/powerpoint/2010/main" val="267557594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sp>
        <p:nvSpPr>
          <p:cNvPr id="927" name="Numéro de diapositive"/>
          <p:cNvSpPr txBox="1">
            <a:spLocks noGrp="1"/>
          </p:cNvSpPr>
          <p:nvPr>
            <p:ph type="sldNum" sz="quarter" idx="2"/>
          </p:nvPr>
        </p:nvSpPr>
        <p:spPr>
          <a:xfrm>
            <a:off x="11616058" y="6399427"/>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34</a:t>
            </a:fld>
            <a:endParaRPr dirty="0"/>
          </a:p>
        </p:txBody>
      </p:sp>
      <p:grpSp>
        <p:nvGrpSpPr>
          <p:cNvPr id="24" name="Diagramme 12">
            <a:extLst>
              <a:ext uri="{FF2B5EF4-FFF2-40B4-BE49-F238E27FC236}">
                <a16:creationId xmlns:a16="http://schemas.microsoft.com/office/drawing/2014/main" id="{916C2C6B-8FE7-488F-9C10-22605040CE3B}"/>
              </a:ext>
            </a:extLst>
          </p:cNvPr>
          <p:cNvGrpSpPr/>
          <p:nvPr/>
        </p:nvGrpSpPr>
        <p:grpSpPr>
          <a:xfrm>
            <a:off x="-1" y="-14291"/>
            <a:ext cx="12186642" cy="768630"/>
            <a:chOff x="0" y="-1"/>
            <a:chExt cx="12186641" cy="768629"/>
          </a:xfrm>
        </p:grpSpPr>
        <p:grpSp>
          <p:nvGrpSpPr>
            <p:cNvPr id="25" name="Grouper">
              <a:extLst>
                <a:ext uri="{FF2B5EF4-FFF2-40B4-BE49-F238E27FC236}">
                  <a16:creationId xmlns:a16="http://schemas.microsoft.com/office/drawing/2014/main" id="{0D67727C-1E4A-42F9-AC7C-175B98A2CCB1}"/>
                </a:ext>
              </a:extLst>
            </p:cNvPr>
            <p:cNvGrpSpPr/>
            <p:nvPr/>
          </p:nvGrpSpPr>
          <p:grpSpPr>
            <a:xfrm>
              <a:off x="0" y="-1"/>
              <a:ext cx="4685109" cy="768629"/>
              <a:chOff x="0" y="-1"/>
              <a:chExt cx="4685108" cy="768628"/>
            </a:xfrm>
          </p:grpSpPr>
          <p:sp>
            <p:nvSpPr>
              <p:cNvPr id="32" name="Figure">
                <a:extLst>
                  <a:ext uri="{FF2B5EF4-FFF2-40B4-BE49-F238E27FC236}">
                    <a16:creationId xmlns:a16="http://schemas.microsoft.com/office/drawing/2014/main" id="{148E6DA1-63A4-45E3-9F34-0F70B418F54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Front Office Web">
                <a:extLst>
                  <a:ext uri="{FF2B5EF4-FFF2-40B4-BE49-F238E27FC236}">
                    <a16:creationId xmlns:a16="http://schemas.microsoft.com/office/drawing/2014/main" id="{955288F9-A6F5-4D47-83E6-E9CA0EFD3E79}"/>
                  </a:ext>
                </a:extLst>
              </p:cNvPr>
              <p:cNvSpPr txBox="1"/>
              <p:nvPr/>
            </p:nvSpPr>
            <p:spPr>
              <a:xfrm>
                <a:off x="72009" y="221577"/>
                <a:ext cx="4139630"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Outils</a:t>
                </a:r>
                <a:r>
                  <a:rPr lang="en-US" dirty="0"/>
                  <a:t> et technologies</a:t>
                </a:r>
              </a:p>
            </p:txBody>
          </p:sp>
        </p:grpSp>
        <p:grpSp>
          <p:nvGrpSpPr>
            <p:cNvPr id="26" name="Grouper">
              <a:extLst>
                <a:ext uri="{FF2B5EF4-FFF2-40B4-BE49-F238E27FC236}">
                  <a16:creationId xmlns:a16="http://schemas.microsoft.com/office/drawing/2014/main" id="{9191DE03-2249-46CE-9D97-15CD848B2D7A}"/>
                </a:ext>
              </a:extLst>
            </p:cNvPr>
            <p:cNvGrpSpPr/>
            <p:nvPr/>
          </p:nvGrpSpPr>
          <p:grpSpPr>
            <a:xfrm>
              <a:off x="3832959" y="0"/>
              <a:ext cx="4685110" cy="768628"/>
              <a:chOff x="0" y="0"/>
              <a:chExt cx="4685108" cy="768627"/>
            </a:xfrm>
          </p:grpSpPr>
          <p:sp>
            <p:nvSpPr>
              <p:cNvPr id="30" name="Chevron">
                <a:extLst>
                  <a:ext uri="{FF2B5EF4-FFF2-40B4-BE49-F238E27FC236}">
                    <a16:creationId xmlns:a16="http://schemas.microsoft.com/office/drawing/2014/main" id="{943CD4E6-1780-47DD-A29B-B568EA0A4C53}"/>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31" name="Back Office Web">
                <a:extLst>
                  <a:ext uri="{FF2B5EF4-FFF2-40B4-BE49-F238E27FC236}">
                    <a16:creationId xmlns:a16="http://schemas.microsoft.com/office/drawing/2014/main" id="{3B03F028-F72E-4D20-91A9-7E7BE620A2A2}"/>
                  </a:ext>
                </a:extLst>
              </p:cNvPr>
              <p:cNvSpPr txBox="1"/>
              <p:nvPr/>
            </p:nvSpPr>
            <p:spPr>
              <a:xfrm>
                <a:off x="432318" y="207728"/>
                <a:ext cx="3586093"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fr-FR" dirty="0"/>
                  <a:t>Application Web</a:t>
                </a:r>
                <a:endParaRPr dirty="0"/>
              </a:p>
            </p:txBody>
          </p:sp>
        </p:grpSp>
        <p:grpSp>
          <p:nvGrpSpPr>
            <p:cNvPr id="27" name="Grouper">
              <a:extLst>
                <a:ext uri="{FF2B5EF4-FFF2-40B4-BE49-F238E27FC236}">
                  <a16:creationId xmlns:a16="http://schemas.microsoft.com/office/drawing/2014/main" id="{D359B9C9-DBEC-416C-A40E-563D021BEE3D}"/>
                </a:ext>
              </a:extLst>
            </p:cNvPr>
            <p:cNvGrpSpPr/>
            <p:nvPr/>
          </p:nvGrpSpPr>
          <p:grpSpPr>
            <a:xfrm>
              <a:off x="7501532" y="0"/>
              <a:ext cx="4685109" cy="768628"/>
              <a:chOff x="0" y="0"/>
              <a:chExt cx="4685108" cy="768627"/>
            </a:xfrm>
          </p:grpSpPr>
          <p:sp>
            <p:nvSpPr>
              <p:cNvPr id="28" name="Chevron">
                <a:extLst>
                  <a:ext uri="{FF2B5EF4-FFF2-40B4-BE49-F238E27FC236}">
                    <a16:creationId xmlns:a16="http://schemas.microsoft.com/office/drawing/2014/main" id="{6A51BCD7-282C-4CDF-A552-FF9CFDAB56CC}"/>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29" name="Front Office Mobile">
                <a:extLst>
                  <a:ext uri="{FF2B5EF4-FFF2-40B4-BE49-F238E27FC236}">
                    <a16:creationId xmlns:a16="http://schemas.microsoft.com/office/drawing/2014/main" id="{683096DE-6E30-487A-9832-C15677DE2235}"/>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endParaRPr dirty="0"/>
              </a:p>
            </p:txBody>
          </p:sp>
        </p:grpSp>
      </p:grpSp>
      <p:sp>
        <p:nvSpPr>
          <p:cNvPr id="34" name="TextBox 1">
            <a:extLst>
              <a:ext uri="{FF2B5EF4-FFF2-40B4-BE49-F238E27FC236}">
                <a16:creationId xmlns:a16="http://schemas.microsoft.com/office/drawing/2014/main" id="{6D31B961-C9DF-4502-B123-F927E874F185}"/>
              </a:ext>
            </a:extLst>
          </p:cNvPr>
          <p:cNvSpPr txBox="1"/>
          <p:nvPr/>
        </p:nvSpPr>
        <p:spPr>
          <a:xfrm>
            <a:off x="2698063" y="6308833"/>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Interface Plafonds internationaux</a:t>
            </a:r>
            <a:endParaRPr dirty="0"/>
          </a:p>
        </p:txBody>
      </p:sp>
      <p:pic>
        <p:nvPicPr>
          <p:cNvPr id="7" name="Picture 6" descr="A screenshot of a computer&#10;&#10;Description automatically generated">
            <a:extLst>
              <a:ext uri="{FF2B5EF4-FFF2-40B4-BE49-F238E27FC236}">
                <a16:creationId xmlns:a16="http://schemas.microsoft.com/office/drawing/2014/main" id="{1032506F-B156-4EAF-8D93-FFCDA425E0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468" y="1902887"/>
            <a:ext cx="4410258" cy="3384218"/>
          </a:xfrm>
          <a:prstGeom prst="rect">
            <a:avLst/>
          </a:prstGeom>
        </p:spPr>
      </p:pic>
      <p:pic>
        <p:nvPicPr>
          <p:cNvPr id="17" name="Picture 16" descr="A screenshot of a credit card&#10;&#10;Description automatically generated">
            <a:extLst>
              <a:ext uri="{FF2B5EF4-FFF2-40B4-BE49-F238E27FC236}">
                <a16:creationId xmlns:a16="http://schemas.microsoft.com/office/drawing/2014/main" id="{96F23168-82EC-40DB-B22C-AAF806A8D9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029" y="1086571"/>
            <a:ext cx="4008635" cy="5173812"/>
          </a:xfrm>
          <a:prstGeom prst="rect">
            <a:avLst/>
          </a:prstGeom>
        </p:spPr>
      </p:pic>
      <p:pic>
        <p:nvPicPr>
          <p:cNvPr id="18" name="Picture 17" descr="A screenshot of a credit card&#10;&#10;Description automatically generated">
            <a:extLst>
              <a:ext uri="{FF2B5EF4-FFF2-40B4-BE49-F238E27FC236}">
                <a16:creationId xmlns:a16="http://schemas.microsoft.com/office/drawing/2014/main" id="{010F8CA1-4A8B-4BBA-B67D-7D04D2ECD9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8968" y="1152491"/>
            <a:ext cx="2117773" cy="5041971"/>
          </a:xfrm>
          <a:prstGeom prst="rect">
            <a:avLst/>
          </a:prstGeom>
        </p:spPr>
      </p:pic>
    </p:spTree>
    <p:extLst>
      <p:ext uri="{BB962C8B-B14F-4D97-AF65-F5344CB8AC3E}">
        <p14:creationId xmlns:p14="http://schemas.microsoft.com/office/powerpoint/2010/main" val="6683349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42"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sp>
        <p:nvSpPr>
          <p:cNvPr id="927" name="Numéro de diapositive"/>
          <p:cNvSpPr txBox="1">
            <a:spLocks noGrp="1"/>
          </p:cNvSpPr>
          <p:nvPr>
            <p:ph type="sldNum" sz="quarter" idx="2"/>
          </p:nvPr>
        </p:nvSpPr>
        <p:spPr>
          <a:xfrm>
            <a:off x="11616058" y="6399427"/>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35</a:t>
            </a:fld>
            <a:endParaRPr dirty="0"/>
          </a:p>
        </p:txBody>
      </p:sp>
      <p:grpSp>
        <p:nvGrpSpPr>
          <p:cNvPr id="24" name="Diagramme 12">
            <a:extLst>
              <a:ext uri="{FF2B5EF4-FFF2-40B4-BE49-F238E27FC236}">
                <a16:creationId xmlns:a16="http://schemas.microsoft.com/office/drawing/2014/main" id="{916C2C6B-8FE7-488F-9C10-22605040CE3B}"/>
              </a:ext>
            </a:extLst>
          </p:cNvPr>
          <p:cNvGrpSpPr/>
          <p:nvPr/>
        </p:nvGrpSpPr>
        <p:grpSpPr>
          <a:xfrm>
            <a:off x="-1" y="-14291"/>
            <a:ext cx="12186642" cy="768630"/>
            <a:chOff x="0" y="-1"/>
            <a:chExt cx="12186641" cy="768629"/>
          </a:xfrm>
        </p:grpSpPr>
        <p:grpSp>
          <p:nvGrpSpPr>
            <p:cNvPr id="25" name="Grouper">
              <a:extLst>
                <a:ext uri="{FF2B5EF4-FFF2-40B4-BE49-F238E27FC236}">
                  <a16:creationId xmlns:a16="http://schemas.microsoft.com/office/drawing/2014/main" id="{0D67727C-1E4A-42F9-AC7C-175B98A2CCB1}"/>
                </a:ext>
              </a:extLst>
            </p:cNvPr>
            <p:cNvGrpSpPr/>
            <p:nvPr/>
          </p:nvGrpSpPr>
          <p:grpSpPr>
            <a:xfrm>
              <a:off x="0" y="-1"/>
              <a:ext cx="4685109" cy="768629"/>
              <a:chOff x="0" y="-1"/>
              <a:chExt cx="4685108" cy="768628"/>
            </a:xfrm>
          </p:grpSpPr>
          <p:sp>
            <p:nvSpPr>
              <p:cNvPr id="32" name="Figure">
                <a:extLst>
                  <a:ext uri="{FF2B5EF4-FFF2-40B4-BE49-F238E27FC236}">
                    <a16:creationId xmlns:a16="http://schemas.microsoft.com/office/drawing/2014/main" id="{148E6DA1-63A4-45E3-9F34-0F70B418F54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Front Office Web">
                <a:extLst>
                  <a:ext uri="{FF2B5EF4-FFF2-40B4-BE49-F238E27FC236}">
                    <a16:creationId xmlns:a16="http://schemas.microsoft.com/office/drawing/2014/main" id="{955288F9-A6F5-4D47-83E6-E9CA0EFD3E79}"/>
                  </a:ext>
                </a:extLst>
              </p:cNvPr>
              <p:cNvSpPr txBox="1"/>
              <p:nvPr/>
            </p:nvSpPr>
            <p:spPr>
              <a:xfrm>
                <a:off x="72009" y="221577"/>
                <a:ext cx="4139630"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Outils</a:t>
                </a:r>
                <a:r>
                  <a:rPr lang="en-US" dirty="0"/>
                  <a:t> et technologies</a:t>
                </a:r>
              </a:p>
            </p:txBody>
          </p:sp>
        </p:grpSp>
        <p:grpSp>
          <p:nvGrpSpPr>
            <p:cNvPr id="26" name="Grouper">
              <a:extLst>
                <a:ext uri="{FF2B5EF4-FFF2-40B4-BE49-F238E27FC236}">
                  <a16:creationId xmlns:a16="http://schemas.microsoft.com/office/drawing/2014/main" id="{9191DE03-2249-46CE-9D97-15CD848B2D7A}"/>
                </a:ext>
              </a:extLst>
            </p:cNvPr>
            <p:cNvGrpSpPr/>
            <p:nvPr/>
          </p:nvGrpSpPr>
          <p:grpSpPr>
            <a:xfrm>
              <a:off x="3832959" y="0"/>
              <a:ext cx="4685110" cy="768628"/>
              <a:chOff x="0" y="0"/>
              <a:chExt cx="4685108" cy="768627"/>
            </a:xfrm>
          </p:grpSpPr>
          <p:sp>
            <p:nvSpPr>
              <p:cNvPr id="30" name="Chevron">
                <a:extLst>
                  <a:ext uri="{FF2B5EF4-FFF2-40B4-BE49-F238E27FC236}">
                    <a16:creationId xmlns:a16="http://schemas.microsoft.com/office/drawing/2014/main" id="{943CD4E6-1780-47DD-A29B-B568EA0A4C53}"/>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31" name="Back Office Web">
                <a:extLst>
                  <a:ext uri="{FF2B5EF4-FFF2-40B4-BE49-F238E27FC236}">
                    <a16:creationId xmlns:a16="http://schemas.microsoft.com/office/drawing/2014/main" id="{3B03F028-F72E-4D20-91A9-7E7BE620A2A2}"/>
                  </a:ext>
                </a:extLst>
              </p:cNvPr>
              <p:cNvSpPr txBox="1"/>
              <p:nvPr/>
            </p:nvSpPr>
            <p:spPr>
              <a:xfrm>
                <a:off x="432318" y="207728"/>
                <a:ext cx="3586093"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fr-FR" dirty="0"/>
                  <a:t>Application Web</a:t>
                </a:r>
                <a:endParaRPr dirty="0"/>
              </a:p>
            </p:txBody>
          </p:sp>
        </p:grpSp>
        <p:grpSp>
          <p:nvGrpSpPr>
            <p:cNvPr id="27" name="Grouper">
              <a:extLst>
                <a:ext uri="{FF2B5EF4-FFF2-40B4-BE49-F238E27FC236}">
                  <a16:creationId xmlns:a16="http://schemas.microsoft.com/office/drawing/2014/main" id="{D359B9C9-DBEC-416C-A40E-563D021BEE3D}"/>
                </a:ext>
              </a:extLst>
            </p:cNvPr>
            <p:cNvGrpSpPr/>
            <p:nvPr/>
          </p:nvGrpSpPr>
          <p:grpSpPr>
            <a:xfrm>
              <a:off x="7501532" y="0"/>
              <a:ext cx="4685109" cy="768628"/>
              <a:chOff x="0" y="0"/>
              <a:chExt cx="4685108" cy="768627"/>
            </a:xfrm>
          </p:grpSpPr>
          <p:sp>
            <p:nvSpPr>
              <p:cNvPr id="28" name="Chevron">
                <a:extLst>
                  <a:ext uri="{FF2B5EF4-FFF2-40B4-BE49-F238E27FC236}">
                    <a16:creationId xmlns:a16="http://schemas.microsoft.com/office/drawing/2014/main" id="{6A51BCD7-282C-4CDF-A552-FF9CFDAB56CC}"/>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29" name="Front Office Mobile">
                <a:extLst>
                  <a:ext uri="{FF2B5EF4-FFF2-40B4-BE49-F238E27FC236}">
                    <a16:creationId xmlns:a16="http://schemas.microsoft.com/office/drawing/2014/main" id="{683096DE-6E30-487A-9832-C15677DE2235}"/>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endParaRPr dirty="0"/>
              </a:p>
            </p:txBody>
          </p:sp>
        </p:grpSp>
      </p:grpSp>
      <p:sp>
        <p:nvSpPr>
          <p:cNvPr id="34" name="TextBox 1">
            <a:extLst>
              <a:ext uri="{FF2B5EF4-FFF2-40B4-BE49-F238E27FC236}">
                <a16:creationId xmlns:a16="http://schemas.microsoft.com/office/drawing/2014/main" id="{6D31B961-C9DF-4502-B123-F927E874F185}"/>
              </a:ext>
            </a:extLst>
          </p:cNvPr>
          <p:cNvSpPr txBox="1"/>
          <p:nvPr/>
        </p:nvSpPr>
        <p:spPr>
          <a:xfrm>
            <a:off x="2698062" y="6301010"/>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Interface Mes Produit</a:t>
            </a:r>
            <a:endParaRPr dirty="0"/>
          </a:p>
        </p:txBody>
      </p:sp>
      <p:pic>
        <p:nvPicPr>
          <p:cNvPr id="6" name="Picture 5" descr="A screenshot of a computer&#10;&#10;Description automatically generated">
            <a:extLst>
              <a:ext uri="{FF2B5EF4-FFF2-40B4-BE49-F238E27FC236}">
                <a16:creationId xmlns:a16="http://schemas.microsoft.com/office/drawing/2014/main" id="{057B7AF7-2963-4CFA-8A68-5D78BA25FB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780" y="1221717"/>
            <a:ext cx="4766565" cy="4414564"/>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8213AFC9-2E29-40C7-8F33-D5F8727EF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3816" y="973345"/>
            <a:ext cx="2570301" cy="5119937"/>
          </a:xfrm>
          <a:prstGeom prst="rect">
            <a:avLst/>
          </a:prstGeom>
        </p:spPr>
      </p:pic>
      <p:pic>
        <p:nvPicPr>
          <p:cNvPr id="18" name="Picture 17" descr="A screenshot of a phone&#10;&#10;Description automatically generated">
            <a:extLst>
              <a:ext uri="{FF2B5EF4-FFF2-40B4-BE49-F238E27FC236}">
                <a16:creationId xmlns:a16="http://schemas.microsoft.com/office/drawing/2014/main" id="{48235D85-7DFC-4556-BE20-5C1838CFAB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6588" y="869017"/>
            <a:ext cx="2125460" cy="5300890"/>
          </a:xfrm>
          <a:prstGeom prst="rect">
            <a:avLst/>
          </a:prstGeom>
        </p:spPr>
      </p:pic>
    </p:spTree>
    <p:extLst>
      <p:ext uri="{BB962C8B-B14F-4D97-AF65-F5344CB8AC3E}">
        <p14:creationId xmlns:p14="http://schemas.microsoft.com/office/powerpoint/2010/main" val="155903974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42"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sp>
        <p:nvSpPr>
          <p:cNvPr id="927" name="Numéro de diapositive"/>
          <p:cNvSpPr txBox="1">
            <a:spLocks noGrp="1"/>
          </p:cNvSpPr>
          <p:nvPr>
            <p:ph type="sldNum" sz="quarter" idx="2"/>
          </p:nvPr>
        </p:nvSpPr>
        <p:spPr>
          <a:xfrm>
            <a:off x="11616058" y="6399427"/>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36</a:t>
            </a:fld>
            <a:endParaRPr dirty="0"/>
          </a:p>
        </p:txBody>
      </p:sp>
      <p:grpSp>
        <p:nvGrpSpPr>
          <p:cNvPr id="24" name="Diagramme 12">
            <a:extLst>
              <a:ext uri="{FF2B5EF4-FFF2-40B4-BE49-F238E27FC236}">
                <a16:creationId xmlns:a16="http://schemas.microsoft.com/office/drawing/2014/main" id="{916C2C6B-8FE7-488F-9C10-22605040CE3B}"/>
              </a:ext>
            </a:extLst>
          </p:cNvPr>
          <p:cNvGrpSpPr/>
          <p:nvPr/>
        </p:nvGrpSpPr>
        <p:grpSpPr>
          <a:xfrm>
            <a:off x="-1" y="-14291"/>
            <a:ext cx="12186642" cy="768630"/>
            <a:chOff x="0" y="-1"/>
            <a:chExt cx="12186641" cy="768629"/>
          </a:xfrm>
        </p:grpSpPr>
        <p:grpSp>
          <p:nvGrpSpPr>
            <p:cNvPr id="25" name="Grouper">
              <a:extLst>
                <a:ext uri="{FF2B5EF4-FFF2-40B4-BE49-F238E27FC236}">
                  <a16:creationId xmlns:a16="http://schemas.microsoft.com/office/drawing/2014/main" id="{0D67727C-1E4A-42F9-AC7C-175B98A2CCB1}"/>
                </a:ext>
              </a:extLst>
            </p:cNvPr>
            <p:cNvGrpSpPr/>
            <p:nvPr/>
          </p:nvGrpSpPr>
          <p:grpSpPr>
            <a:xfrm>
              <a:off x="0" y="-1"/>
              <a:ext cx="4685109" cy="768629"/>
              <a:chOff x="0" y="-1"/>
              <a:chExt cx="4685108" cy="768628"/>
            </a:xfrm>
          </p:grpSpPr>
          <p:sp>
            <p:nvSpPr>
              <p:cNvPr id="32" name="Figure">
                <a:extLst>
                  <a:ext uri="{FF2B5EF4-FFF2-40B4-BE49-F238E27FC236}">
                    <a16:creationId xmlns:a16="http://schemas.microsoft.com/office/drawing/2014/main" id="{148E6DA1-63A4-45E3-9F34-0F70B418F54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Front Office Web">
                <a:extLst>
                  <a:ext uri="{FF2B5EF4-FFF2-40B4-BE49-F238E27FC236}">
                    <a16:creationId xmlns:a16="http://schemas.microsoft.com/office/drawing/2014/main" id="{955288F9-A6F5-4D47-83E6-E9CA0EFD3E79}"/>
                  </a:ext>
                </a:extLst>
              </p:cNvPr>
              <p:cNvSpPr txBox="1"/>
              <p:nvPr/>
            </p:nvSpPr>
            <p:spPr>
              <a:xfrm>
                <a:off x="72009" y="221577"/>
                <a:ext cx="4139630"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Outils</a:t>
                </a:r>
                <a:r>
                  <a:rPr lang="en-US" dirty="0"/>
                  <a:t> et technologies</a:t>
                </a:r>
              </a:p>
            </p:txBody>
          </p:sp>
        </p:grpSp>
        <p:grpSp>
          <p:nvGrpSpPr>
            <p:cNvPr id="26" name="Grouper">
              <a:extLst>
                <a:ext uri="{FF2B5EF4-FFF2-40B4-BE49-F238E27FC236}">
                  <a16:creationId xmlns:a16="http://schemas.microsoft.com/office/drawing/2014/main" id="{9191DE03-2249-46CE-9D97-15CD848B2D7A}"/>
                </a:ext>
              </a:extLst>
            </p:cNvPr>
            <p:cNvGrpSpPr/>
            <p:nvPr/>
          </p:nvGrpSpPr>
          <p:grpSpPr>
            <a:xfrm>
              <a:off x="3832959" y="0"/>
              <a:ext cx="4685110" cy="768628"/>
              <a:chOff x="0" y="0"/>
              <a:chExt cx="4685108" cy="768627"/>
            </a:xfrm>
          </p:grpSpPr>
          <p:sp>
            <p:nvSpPr>
              <p:cNvPr id="30" name="Chevron">
                <a:extLst>
                  <a:ext uri="{FF2B5EF4-FFF2-40B4-BE49-F238E27FC236}">
                    <a16:creationId xmlns:a16="http://schemas.microsoft.com/office/drawing/2014/main" id="{943CD4E6-1780-47DD-A29B-B568EA0A4C53}"/>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31" name="Back Office Web">
                <a:extLst>
                  <a:ext uri="{FF2B5EF4-FFF2-40B4-BE49-F238E27FC236}">
                    <a16:creationId xmlns:a16="http://schemas.microsoft.com/office/drawing/2014/main" id="{3B03F028-F72E-4D20-91A9-7E7BE620A2A2}"/>
                  </a:ext>
                </a:extLst>
              </p:cNvPr>
              <p:cNvSpPr txBox="1"/>
              <p:nvPr/>
            </p:nvSpPr>
            <p:spPr>
              <a:xfrm>
                <a:off x="432318" y="207728"/>
                <a:ext cx="3586093"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fr-FR" dirty="0"/>
                  <a:t>Application Web</a:t>
                </a:r>
                <a:endParaRPr dirty="0"/>
              </a:p>
            </p:txBody>
          </p:sp>
        </p:grpSp>
        <p:grpSp>
          <p:nvGrpSpPr>
            <p:cNvPr id="27" name="Grouper">
              <a:extLst>
                <a:ext uri="{FF2B5EF4-FFF2-40B4-BE49-F238E27FC236}">
                  <a16:creationId xmlns:a16="http://schemas.microsoft.com/office/drawing/2014/main" id="{D359B9C9-DBEC-416C-A40E-563D021BEE3D}"/>
                </a:ext>
              </a:extLst>
            </p:cNvPr>
            <p:cNvGrpSpPr/>
            <p:nvPr/>
          </p:nvGrpSpPr>
          <p:grpSpPr>
            <a:xfrm>
              <a:off x="7501532" y="0"/>
              <a:ext cx="4685109" cy="768628"/>
              <a:chOff x="0" y="0"/>
              <a:chExt cx="4685108" cy="768627"/>
            </a:xfrm>
          </p:grpSpPr>
          <p:sp>
            <p:nvSpPr>
              <p:cNvPr id="28" name="Chevron">
                <a:extLst>
                  <a:ext uri="{FF2B5EF4-FFF2-40B4-BE49-F238E27FC236}">
                    <a16:creationId xmlns:a16="http://schemas.microsoft.com/office/drawing/2014/main" id="{6A51BCD7-282C-4CDF-A552-FF9CFDAB56CC}"/>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29" name="Front Office Mobile">
                <a:extLst>
                  <a:ext uri="{FF2B5EF4-FFF2-40B4-BE49-F238E27FC236}">
                    <a16:creationId xmlns:a16="http://schemas.microsoft.com/office/drawing/2014/main" id="{683096DE-6E30-487A-9832-C15677DE2235}"/>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endParaRPr dirty="0"/>
              </a:p>
            </p:txBody>
          </p:sp>
        </p:grpSp>
      </p:grpSp>
      <p:sp>
        <p:nvSpPr>
          <p:cNvPr id="34" name="TextBox 1">
            <a:extLst>
              <a:ext uri="{FF2B5EF4-FFF2-40B4-BE49-F238E27FC236}">
                <a16:creationId xmlns:a16="http://schemas.microsoft.com/office/drawing/2014/main" id="{6D31B961-C9DF-4502-B123-F927E874F185}"/>
              </a:ext>
            </a:extLst>
          </p:cNvPr>
          <p:cNvSpPr txBox="1"/>
          <p:nvPr/>
        </p:nvSpPr>
        <p:spPr>
          <a:xfrm>
            <a:off x="2698063" y="6085532"/>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en-US" dirty="0" err="1"/>
              <a:t>Téléchargement</a:t>
            </a:r>
            <a:r>
              <a:rPr lang="en-US" dirty="0"/>
              <a:t> du </a:t>
            </a:r>
            <a:r>
              <a:rPr lang="en-US" dirty="0" err="1"/>
              <a:t>récapitulatif</a:t>
            </a:r>
            <a:endParaRPr dirty="0"/>
          </a:p>
        </p:txBody>
      </p:sp>
      <p:pic>
        <p:nvPicPr>
          <p:cNvPr id="3" name="Picture 2" descr="A screenshot of a computer&#10;&#10;Description automatically generated">
            <a:extLst>
              <a:ext uri="{FF2B5EF4-FFF2-40B4-BE49-F238E27FC236}">
                <a16:creationId xmlns:a16="http://schemas.microsoft.com/office/drawing/2014/main" id="{E45C0F8A-A470-4330-B12E-CB2384F0F0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0224" y="943537"/>
            <a:ext cx="5367283" cy="4970920"/>
          </a:xfrm>
          <a:prstGeom prst="rect">
            <a:avLst/>
          </a:prstGeom>
        </p:spPr>
      </p:pic>
      <p:pic>
        <p:nvPicPr>
          <p:cNvPr id="7" name="Picture 6" descr="A close-up of a document&#10;&#10;Description automatically generated">
            <a:extLst>
              <a:ext uri="{FF2B5EF4-FFF2-40B4-BE49-F238E27FC236}">
                <a16:creationId xmlns:a16="http://schemas.microsoft.com/office/drawing/2014/main" id="{10FF8D8B-61B1-4867-AD74-9FB5A9D33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1075" y="855139"/>
            <a:ext cx="3682208" cy="5147717"/>
          </a:xfrm>
          <a:prstGeom prst="rect">
            <a:avLst/>
          </a:prstGeom>
          <a:ln>
            <a:solidFill>
              <a:schemeClr val="tx1"/>
            </a:solidFill>
          </a:ln>
        </p:spPr>
      </p:pic>
    </p:spTree>
    <p:extLst>
      <p:ext uri="{BB962C8B-B14F-4D97-AF65-F5344CB8AC3E}">
        <p14:creationId xmlns:p14="http://schemas.microsoft.com/office/powerpoint/2010/main" val="307853339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42"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 name="Groupe 10"/>
          <p:cNvGrpSpPr/>
          <p:nvPr/>
        </p:nvGrpSpPr>
        <p:grpSpPr>
          <a:xfrm>
            <a:off x="0" y="-2"/>
            <a:ext cx="4685109" cy="768630"/>
            <a:chOff x="0" y="-1"/>
            <a:chExt cx="4685108" cy="768628"/>
          </a:xfrm>
        </p:grpSpPr>
        <p:sp>
          <p:nvSpPr>
            <p:cNvPr id="929" name="Pentagone 17"/>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t">
              <a:noAutofit/>
            </a:bodyPr>
            <a:lstStyle/>
            <a:p>
              <a:endParaRPr/>
            </a:p>
          </p:txBody>
        </p:sp>
        <p:sp>
          <p:nvSpPr>
            <p:cNvPr id="930" name="Pentagone 4"/>
            <p:cNvSpPr txBox="1"/>
            <p:nvPr/>
          </p:nvSpPr>
          <p:spPr>
            <a:xfrm>
              <a:off x="96012" y="213499"/>
              <a:ext cx="4136847" cy="3416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700"/>
                </a:spcBef>
                <a:defRPr sz="2000"/>
              </a:lvl1pPr>
            </a:lstStyle>
            <a:p>
              <a:r>
                <a:rPr lang="en-US" dirty="0" err="1"/>
                <a:t>Outils</a:t>
              </a:r>
              <a:r>
                <a:rPr lang="en-US" dirty="0"/>
                <a:t> et technologies</a:t>
              </a:r>
            </a:p>
          </p:txBody>
        </p:sp>
      </p:grpSp>
      <p:grpSp>
        <p:nvGrpSpPr>
          <p:cNvPr id="934" name="Groupe 11"/>
          <p:cNvGrpSpPr/>
          <p:nvPr/>
        </p:nvGrpSpPr>
        <p:grpSpPr>
          <a:xfrm>
            <a:off x="3832959" y="0"/>
            <a:ext cx="4685110" cy="768628"/>
            <a:chOff x="0" y="0"/>
            <a:chExt cx="4685108" cy="768627"/>
          </a:xfrm>
        </p:grpSpPr>
        <p:sp>
          <p:nvSpPr>
            <p:cNvPr id="932" name="Chevron 15"/>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t">
              <a:noAutofit/>
            </a:bodyPr>
            <a:lstStyle/>
            <a:p>
              <a:endParaRPr/>
            </a:p>
          </p:txBody>
        </p:sp>
        <p:sp>
          <p:nvSpPr>
            <p:cNvPr id="933" name="Chevron 6"/>
            <p:cNvSpPr txBox="1"/>
            <p:nvPr/>
          </p:nvSpPr>
          <p:spPr>
            <a:xfrm>
              <a:off x="448320" y="213498"/>
              <a:ext cx="3561213" cy="3416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700"/>
                </a:spcBef>
                <a:defRPr sz="2000"/>
              </a:lvl1pPr>
            </a:lstStyle>
            <a:p>
              <a:r>
                <a:rPr lang="fr-FR" dirty="0"/>
                <a:t>Application Web</a:t>
              </a:r>
            </a:p>
          </p:txBody>
        </p:sp>
      </p:grpSp>
      <p:grpSp>
        <p:nvGrpSpPr>
          <p:cNvPr id="937" name="Groupe 12"/>
          <p:cNvGrpSpPr/>
          <p:nvPr/>
        </p:nvGrpSpPr>
        <p:grpSpPr>
          <a:xfrm>
            <a:off x="7501532" y="0"/>
            <a:ext cx="4685109" cy="768628"/>
            <a:chOff x="0" y="0"/>
            <a:chExt cx="4685108" cy="768627"/>
          </a:xfrm>
        </p:grpSpPr>
        <p:sp>
          <p:nvSpPr>
            <p:cNvPr id="935" name="Chevron 13"/>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t">
              <a:noAutofit/>
            </a:bodyPr>
            <a:lstStyle/>
            <a:p>
              <a:endParaRPr/>
            </a:p>
          </p:txBody>
        </p:sp>
        <p:sp>
          <p:nvSpPr>
            <p:cNvPr id="936" name="Chevron 8"/>
            <p:cNvSpPr txBox="1"/>
            <p:nvPr/>
          </p:nvSpPr>
          <p:spPr>
            <a:xfrm>
              <a:off x="448320" y="199648"/>
              <a:ext cx="3852474" cy="369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700"/>
                </a:spcBef>
                <a:defRPr sz="2200" b="1">
                  <a:solidFill>
                    <a:srgbClr val="FFFFFF"/>
                  </a:solidFill>
                </a:defRPr>
              </a:lvl1pPr>
            </a:lstStyle>
            <a:p>
              <a:r>
                <a:rPr lang="en-US" dirty="0"/>
                <a:t>Application Mobile</a:t>
              </a:r>
              <a:endParaRPr dirty="0"/>
            </a:p>
          </p:txBody>
        </p:sp>
      </p:grpSp>
      <p:sp>
        <p:nvSpPr>
          <p:cNvPr id="938" name="Numéro de diapositive"/>
          <p:cNvSpPr txBox="1">
            <a:spLocks noGrp="1"/>
          </p:cNvSpPr>
          <p:nvPr>
            <p:ph type="sldNum" sz="quarter" idx="2"/>
          </p:nvPr>
        </p:nvSpPr>
        <p:spPr>
          <a:xfrm>
            <a:off x="11616057" y="6294799"/>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37</a:t>
            </a:fld>
            <a:endParaRPr dirty="0"/>
          </a:p>
        </p:txBody>
      </p:sp>
      <p:pic>
        <p:nvPicPr>
          <p:cNvPr id="5" name="Picture 4" descr="A screen shot of a cell phone&#10;&#10;Description automatically generated">
            <a:extLst>
              <a:ext uri="{FF2B5EF4-FFF2-40B4-BE49-F238E27FC236}">
                <a16:creationId xmlns:a16="http://schemas.microsoft.com/office/drawing/2014/main" id="{2694354E-8A72-4E37-BBF0-C309BC4DA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881" y="523811"/>
            <a:ext cx="3361731" cy="6092072"/>
          </a:xfrm>
          <a:prstGeom prst="rect">
            <a:avLst/>
          </a:prstGeom>
        </p:spPr>
      </p:pic>
      <p:pic>
        <p:nvPicPr>
          <p:cNvPr id="9" name="Picture 8" descr="A screen shot of a cell phone&#10;&#10;Description automatically generated">
            <a:extLst>
              <a:ext uri="{FF2B5EF4-FFF2-40B4-BE49-F238E27FC236}">
                <a16:creationId xmlns:a16="http://schemas.microsoft.com/office/drawing/2014/main" id="{4C989D7D-C664-492C-8B11-7E3177B9A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856" y="523811"/>
            <a:ext cx="3361731" cy="6092072"/>
          </a:xfrm>
          <a:prstGeom prst="rect">
            <a:avLst/>
          </a:prstGeom>
        </p:spPr>
      </p:pic>
      <p:sp>
        <p:nvSpPr>
          <p:cNvPr id="20" name="TextBox 1">
            <a:extLst>
              <a:ext uri="{FF2B5EF4-FFF2-40B4-BE49-F238E27FC236}">
                <a16:creationId xmlns:a16="http://schemas.microsoft.com/office/drawing/2014/main" id="{7B910F14-669E-4469-8206-EF316822FAE2}"/>
              </a:ext>
            </a:extLst>
          </p:cNvPr>
          <p:cNvSpPr txBox="1"/>
          <p:nvPr/>
        </p:nvSpPr>
        <p:spPr>
          <a:xfrm>
            <a:off x="892980" y="6274310"/>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Interface Mes cartes</a:t>
            </a:r>
            <a:endParaRPr dirty="0"/>
          </a:p>
        </p:txBody>
      </p:sp>
      <p:pic>
        <p:nvPicPr>
          <p:cNvPr id="13" name="Picture 12" descr="A screen shot of a cell phone&#10;&#10;Description automatically generated">
            <a:extLst>
              <a:ext uri="{FF2B5EF4-FFF2-40B4-BE49-F238E27FC236}">
                <a16:creationId xmlns:a16="http://schemas.microsoft.com/office/drawing/2014/main" id="{479C4EC4-5C6B-4C2B-BD7B-2050C8CA0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769" y="523811"/>
            <a:ext cx="3358122" cy="6085532"/>
          </a:xfrm>
          <a:prstGeom prst="rect">
            <a:avLst/>
          </a:prstGeom>
        </p:spPr>
      </p:pic>
      <p:sp>
        <p:nvSpPr>
          <p:cNvPr id="25" name="TextBox 1">
            <a:extLst>
              <a:ext uri="{FF2B5EF4-FFF2-40B4-BE49-F238E27FC236}">
                <a16:creationId xmlns:a16="http://schemas.microsoft.com/office/drawing/2014/main" id="{BF7C5114-6CA1-48CB-BC1E-A47AB1C03AA7}"/>
              </a:ext>
            </a:extLst>
          </p:cNvPr>
          <p:cNvSpPr txBox="1"/>
          <p:nvPr/>
        </p:nvSpPr>
        <p:spPr>
          <a:xfrm>
            <a:off x="6524823" y="6259641"/>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Détails d’une transaction</a:t>
            </a:r>
            <a:endParaRPr dirty="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42"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22" presetClass="entr" presetSubtype="4" fill="hold" grpId="0" nodeType="withEffect">
                                  <p:stCondLst>
                                    <p:cond delay="0"/>
                                  </p:stCondLst>
                                  <p:iterate>
                                    <p:tmAbs val="0"/>
                                  </p:iterate>
                                  <p:childTnLst>
                                    <p:set>
                                      <p:cBhvr>
                                        <p:cTn id="26" fill="hold"/>
                                        <p:tgtEl>
                                          <p:spTgt spid="25"/>
                                        </p:tgtEl>
                                        <p:attrNameLst>
                                          <p:attrName>style.visibility</p:attrName>
                                        </p:attrNameLst>
                                      </p:cBhvr>
                                      <p:to>
                                        <p:strVal val="visible"/>
                                      </p:to>
                                    </p:set>
                                    <p:animEffect transition="in" filter="wipe(down)">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5"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8" name="Numéro de diapositive"/>
          <p:cNvSpPr txBox="1">
            <a:spLocks noGrp="1"/>
          </p:cNvSpPr>
          <p:nvPr>
            <p:ph type="sldNum" sz="quarter" idx="2"/>
          </p:nvPr>
        </p:nvSpPr>
        <p:spPr>
          <a:xfrm>
            <a:off x="11616057" y="6332375"/>
            <a:ext cx="372540" cy="3835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a:defRPr sz="1900"/>
            </a:lvl1pPr>
          </a:lstStyle>
          <a:p>
            <a:fld id="{86CB4B4D-7CA3-9044-876B-883B54F8677D}" type="slidenum">
              <a:rPr/>
              <a:t>38</a:t>
            </a:fld>
            <a:endParaRPr dirty="0"/>
          </a:p>
        </p:txBody>
      </p:sp>
      <p:grpSp>
        <p:nvGrpSpPr>
          <p:cNvPr id="17" name="Groupe 10">
            <a:extLst>
              <a:ext uri="{FF2B5EF4-FFF2-40B4-BE49-F238E27FC236}">
                <a16:creationId xmlns:a16="http://schemas.microsoft.com/office/drawing/2014/main" id="{039E5E8C-B85C-470D-B5B8-984741D1A40F}"/>
              </a:ext>
            </a:extLst>
          </p:cNvPr>
          <p:cNvGrpSpPr/>
          <p:nvPr/>
        </p:nvGrpSpPr>
        <p:grpSpPr>
          <a:xfrm>
            <a:off x="0" y="-2"/>
            <a:ext cx="4685109" cy="768630"/>
            <a:chOff x="0" y="-1"/>
            <a:chExt cx="4685108" cy="768628"/>
          </a:xfrm>
        </p:grpSpPr>
        <p:sp>
          <p:nvSpPr>
            <p:cNvPr id="18" name="Pentagone 17">
              <a:extLst>
                <a:ext uri="{FF2B5EF4-FFF2-40B4-BE49-F238E27FC236}">
                  <a16:creationId xmlns:a16="http://schemas.microsoft.com/office/drawing/2014/main" id="{D0B6702B-904F-425F-A80E-65DB9C0B7929}"/>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t">
              <a:noAutofit/>
            </a:bodyPr>
            <a:lstStyle/>
            <a:p>
              <a:endParaRPr/>
            </a:p>
          </p:txBody>
        </p:sp>
        <p:sp>
          <p:nvSpPr>
            <p:cNvPr id="19" name="Pentagone 4">
              <a:extLst>
                <a:ext uri="{FF2B5EF4-FFF2-40B4-BE49-F238E27FC236}">
                  <a16:creationId xmlns:a16="http://schemas.microsoft.com/office/drawing/2014/main" id="{8E6B7FB1-66FF-4CC9-8B43-3305334D29E0}"/>
                </a:ext>
              </a:extLst>
            </p:cNvPr>
            <p:cNvSpPr txBox="1"/>
            <p:nvPr/>
          </p:nvSpPr>
          <p:spPr>
            <a:xfrm>
              <a:off x="96012" y="213499"/>
              <a:ext cx="4136847" cy="3416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700"/>
                </a:spcBef>
                <a:defRPr sz="2000"/>
              </a:lvl1pPr>
            </a:lstStyle>
            <a:p>
              <a:r>
                <a:rPr lang="en-US" dirty="0" err="1"/>
                <a:t>Outils</a:t>
              </a:r>
              <a:r>
                <a:rPr lang="en-US" dirty="0"/>
                <a:t> et technologies</a:t>
              </a:r>
            </a:p>
          </p:txBody>
        </p:sp>
      </p:grpSp>
      <p:grpSp>
        <p:nvGrpSpPr>
          <p:cNvPr id="20" name="Groupe 11">
            <a:extLst>
              <a:ext uri="{FF2B5EF4-FFF2-40B4-BE49-F238E27FC236}">
                <a16:creationId xmlns:a16="http://schemas.microsoft.com/office/drawing/2014/main" id="{8AF7B049-00EE-4522-9E36-F052A6D4D3EF}"/>
              </a:ext>
            </a:extLst>
          </p:cNvPr>
          <p:cNvGrpSpPr/>
          <p:nvPr/>
        </p:nvGrpSpPr>
        <p:grpSpPr>
          <a:xfrm>
            <a:off x="3832959" y="0"/>
            <a:ext cx="4685110" cy="768628"/>
            <a:chOff x="0" y="0"/>
            <a:chExt cx="4685108" cy="768627"/>
          </a:xfrm>
        </p:grpSpPr>
        <p:sp>
          <p:nvSpPr>
            <p:cNvPr id="21" name="Chevron 15">
              <a:extLst>
                <a:ext uri="{FF2B5EF4-FFF2-40B4-BE49-F238E27FC236}">
                  <a16:creationId xmlns:a16="http://schemas.microsoft.com/office/drawing/2014/main" id="{85EDDABE-9E70-4B30-9B5F-5BAEC4F577A6}"/>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t">
              <a:noAutofit/>
            </a:bodyPr>
            <a:lstStyle/>
            <a:p>
              <a:endParaRPr/>
            </a:p>
          </p:txBody>
        </p:sp>
        <p:sp>
          <p:nvSpPr>
            <p:cNvPr id="22" name="Chevron 6">
              <a:extLst>
                <a:ext uri="{FF2B5EF4-FFF2-40B4-BE49-F238E27FC236}">
                  <a16:creationId xmlns:a16="http://schemas.microsoft.com/office/drawing/2014/main" id="{ECCB1B26-DF3D-4391-A543-6C382211DEDD}"/>
                </a:ext>
              </a:extLst>
            </p:cNvPr>
            <p:cNvSpPr txBox="1"/>
            <p:nvPr/>
          </p:nvSpPr>
          <p:spPr>
            <a:xfrm>
              <a:off x="448320" y="213498"/>
              <a:ext cx="3561213" cy="3416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700"/>
                </a:spcBef>
                <a:defRPr sz="2000"/>
              </a:lvl1pPr>
            </a:lstStyle>
            <a:p>
              <a:r>
                <a:rPr lang="fr-FR" dirty="0"/>
                <a:t>Application Web</a:t>
              </a:r>
            </a:p>
          </p:txBody>
        </p:sp>
      </p:grpSp>
      <p:grpSp>
        <p:nvGrpSpPr>
          <p:cNvPr id="23" name="Groupe 12">
            <a:extLst>
              <a:ext uri="{FF2B5EF4-FFF2-40B4-BE49-F238E27FC236}">
                <a16:creationId xmlns:a16="http://schemas.microsoft.com/office/drawing/2014/main" id="{2C0D3721-0B5C-49E1-B968-A47E801E2B64}"/>
              </a:ext>
            </a:extLst>
          </p:cNvPr>
          <p:cNvGrpSpPr/>
          <p:nvPr/>
        </p:nvGrpSpPr>
        <p:grpSpPr>
          <a:xfrm>
            <a:off x="7501532" y="0"/>
            <a:ext cx="4685109" cy="768628"/>
            <a:chOff x="0" y="0"/>
            <a:chExt cx="4685108" cy="768627"/>
          </a:xfrm>
        </p:grpSpPr>
        <p:sp>
          <p:nvSpPr>
            <p:cNvPr id="24" name="Chevron 13">
              <a:extLst>
                <a:ext uri="{FF2B5EF4-FFF2-40B4-BE49-F238E27FC236}">
                  <a16:creationId xmlns:a16="http://schemas.microsoft.com/office/drawing/2014/main" id="{92E1D102-FB4E-4902-B139-8F44FF314D75}"/>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t">
              <a:noAutofit/>
            </a:bodyPr>
            <a:lstStyle/>
            <a:p>
              <a:endParaRPr/>
            </a:p>
          </p:txBody>
        </p:sp>
        <p:sp>
          <p:nvSpPr>
            <p:cNvPr id="25" name="Chevron 8">
              <a:extLst>
                <a:ext uri="{FF2B5EF4-FFF2-40B4-BE49-F238E27FC236}">
                  <a16:creationId xmlns:a16="http://schemas.microsoft.com/office/drawing/2014/main" id="{C287A225-A34E-41ED-ACCD-E31A09E03AA2}"/>
                </a:ext>
              </a:extLst>
            </p:cNvPr>
            <p:cNvSpPr txBox="1"/>
            <p:nvPr/>
          </p:nvSpPr>
          <p:spPr>
            <a:xfrm>
              <a:off x="448320" y="199648"/>
              <a:ext cx="3852474" cy="369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700"/>
                </a:spcBef>
                <a:defRPr sz="2200" b="1">
                  <a:solidFill>
                    <a:srgbClr val="FFFFFF"/>
                  </a:solidFill>
                </a:defRPr>
              </a:lvl1pPr>
            </a:lstStyle>
            <a:p>
              <a:r>
                <a:rPr lang="en-US" dirty="0"/>
                <a:t>Application Mobile</a:t>
              </a:r>
              <a:endParaRPr dirty="0"/>
            </a:p>
          </p:txBody>
        </p:sp>
      </p:grpSp>
      <p:pic>
        <p:nvPicPr>
          <p:cNvPr id="4" name="Picture 3" descr="A screen shot of a phone&#10;&#10;Description automatically generated">
            <a:extLst>
              <a:ext uri="{FF2B5EF4-FFF2-40B4-BE49-F238E27FC236}">
                <a16:creationId xmlns:a16="http://schemas.microsoft.com/office/drawing/2014/main" id="{27CC29E0-E007-4188-BD6A-1E763D593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1962" y="555129"/>
            <a:ext cx="3375112" cy="6116320"/>
          </a:xfrm>
          <a:prstGeom prst="rect">
            <a:avLst/>
          </a:prstGeom>
        </p:spPr>
      </p:pic>
      <p:pic>
        <p:nvPicPr>
          <p:cNvPr id="8" name="Picture 7" descr="A screen shot of a phone&#10;&#10;Description automatically generated">
            <a:extLst>
              <a:ext uri="{FF2B5EF4-FFF2-40B4-BE49-F238E27FC236}">
                <a16:creationId xmlns:a16="http://schemas.microsoft.com/office/drawing/2014/main" id="{1051EDBD-028A-4683-9F55-38EF43AC8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1886" y="568978"/>
            <a:ext cx="3375112" cy="6116320"/>
          </a:xfrm>
          <a:prstGeom prst="rect">
            <a:avLst/>
          </a:prstGeom>
        </p:spPr>
      </p:pic>
      <p:sp>
        <p:nvSpPr>
          <p:cNvPr id="30" name="TextBox 1">
            <a:extLst>
              <a:ext uri="{FF2B5EF4-FFF2-40B4-BE49-F238E27FC236}">
                <a16:creationId xmlns:a16="http://schemas.microsoft.com/office/drawing/2014/main" id="{D3876DEE-B38F-411A-AC16-548C02BA5ED6}"/>
              </a:ext>
            </a:extLst>
          </p:cNvPr>
          <p:cNvSpPr txBox="1"/>
          <p:nvPr/>
        </p:nvSpPr>
        <p:spPr>
          <a:xfrm>
            <a:off x="2742623" y="6355746"/>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en-US" dirty="0"/>
              <a:t>Interface Plafonds</a:t>
            </a:r>
            <a:endParaRPr dirty="0"/>
          </a:p>
        </p:txBody>
      </p:sp>
    </p:spTree>
    <p:extLst>
      <p:ext uri="{BB962C8B-B14F-4D97-AF65-F5344CB8AC3E}">
        <p14:creationId xmlns:p14="http://schemas.microsoft.com/office/powerpoint/2010/main" val="251616490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 name="Title 7"/>
          <p:cNvSpPr txBox="1">
            <a:spLocks noGrp="1"/>
          </p:cNvSpPr>
          <p:nvPr>
            <p:ph type="title"/>
          </p:nvPr>
        </p:nvSpPr>
        <p:spPr>
          <a:xfrm>
            <a:off x="1344000" y="3347972"/>
            <a:ext cx="5518316" cy="1418889"/>
          </a:xfrm>
          <a:prstGeom prst="rect">
            <a:avLst/>
          </a:prstGeom>
        </p:spPr>
        <p:txBody>
          <a:bodyPr/>
          <a:lstStyle>
            <a:lvl1pPr>
              <a:lnSpc>
                <a:spcPct val="90000"/>
              </a:lnSpc>
              <a:defRPr sz="3600">
                <a:latin typeface="Agency FB"/>
                <a:ea typeface="Agency FB"/>
                <a:cs typeface="Agency FB"/>
                <a:sym typeface="Agency FB"/>
              </a:defRPr>
            </a:lvl1pPr>
          </a:lstStyle>
          <a:p>
            <a:r>
              <a:rPr dirty="0"/>
              <a:t>Conclusion</a:t>
            </a:r>
            <a:r>
              <a:rPr lang="fr-FR" dirty="0"/>
              <a:t> et perspectives</a:t>
            </a:r>
            <a:endParaRPr dirty="0"/>
          </a:p>
        </p:txBody>
      </p:sp>
      <p:sp>
        <p:nvSpPr>
          <p:cNvPr id="941" name="Text Placeholder 11"/>
          <p:cNvSpPr txBox="1">
            <a:spLocks noGrp="1"/>
          </p:cNvSpPr>
          <p:nvPr>
            <p:ph type="body" sz="quarter" idx="1"/>
          </p:nvPr>
        </p:nvSpPr>
        <p:spPr>
          <a:xfrm>
            <a:off x="1344001" y="1769024"/>
            <a:ext cx="732574" cy="1218796"/>
          </a:xfrm>
          <a:prstGeom prst="rect">
            <a:avLst/>
          </a:prstGeom>
        </p:spPr>
        <p:txBody>
          <a:bodyPr/>
          <a:lstStyle>
            <a:lvl1pPr marL="832083" indent="-1050477" defTabSz="1109444">
              <a:defRPr sz="8008"/>
            </a:lvl1pPr>
          </a:lstStyle>
          <a:p>
            <a:r>
              <a:rPr lang="fr-FR" dirty="0"/>
              <a:t>6</a:t>
            </a:r>
            <a:endParaRPr dirty="0"/>
          </a:p>
        </p:txBody>
      </p:sp>
      <p:sp>
        <p:nvSpPr>
          <p:cNvPr id="945" name="Numéro de diapositive"/>
          <p:cNvSpPr txBox="1">
            <a:spLocks noGrp="1"/>
          </p:cNvSpPr>
          <p:nvPr>
            <p:ph type="sldNum" sz="quarter" idx="4294967295"/>
          </p:nvPr>
        </p:nvSpPr>
        <p:spPr>
          <a:xfrm>
            <a:off x="47171" y="74022"/>
            <a:ext cx="587222"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lstStyle>
            <a:lvl1pPr algn="ctr">
              <a:defRPr sz="1900">
                <a:solidFill>
                  <a:srgbClr val="414141"/>
                </a:solidFill>
              </a:defRPr>
            </a:lvl1pPr>
          </a:lstStyle>
          <a:p>
            <a:fld id="{86CB4B4D-7CA3-9044-876B-883B54F8677D}" type="slidenum">
              <a:rPr/>
              <a:t>39</a:t>
            </a:fld>
            <a:endParaRPr/>
          </a:p>
        </p:txBody>
      </p:sp>
      <p:pic>
        <p:nvPicPr>
          <p:cNvPr id="8" name="Picture 7" descr="A red triangle with black background&#10;&#10;Description automatically generated">
            <a:extLst>
              <a:ext uri="{FF2B5EF4-FFF2-40B4-BE49-F238E27FC236}">
                <a16:creationId xmlns:a16="http://schemas.microsoft.com/office/drawing/2014/main" id="{42D2ABB5-A96E-46A4-BF05-B7BABB1AA1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6491" y="5791816"/>
            <a:ext cx="1139509" cy="9678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doors dir="vert"/>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941"/>
                                        </p:tgtEl>
                                        <p:attrNameLst>
                                          <p:attrName>style.visibility</p:attrName>
                                        </p:attrNameLst>
                                      </p:cBhvr>
                                      <p:to>
                                        <p:strVal val="visible"/>
                                      </p:to>
                                    </p:set>
                                    <p:anim calcmode="lin" valueType="num">
                                      <p:cBhvr>
                                        <p:cTn id="7" dur="1000" fill="hold"/>
                                        <p:tgtEl>
                                          <p:spTgt spid="941"/>
                                        </p:tgtEl>
                                        <p:attrNameLst>
                                          <p:attrName>ppt_x</p:attrName>
                                        </p:attrNameLst>
                                      </p:cBhvr>
                                      <p:tavLst>
                                        <p:tav tm="0">
                                          <p:val>
                                            <p:strVal val="0-#ppt_w/2"/>
                                          </p:val>
                                        </p:tav>
                                        <p:tav tm="100000">
                                          <p:val>
                                            <p:strVal val="#ppt_x"/>
                                          </p:val>
                                        </p:tav>
                                      </p:tavLst>
                                    </p:anim>
                                    <p:anim calcmode="lin" valueType="num">
                                      <p:cBhvr>
                                        <p:cTn id="8" dur="1000" fill="hold"/>
                                        <p:tgtEl>
                                          <p:spTgt spid="941"/>
                                        </p:tgtEl>
                                        <p:attrNameLst>
                                          <p:attrName>ppt_y</p:attrName>
                                        </p:attrNameLst>
                                      </p:cBhvr>
                                      <p:tavLst>
                                        <p:tav tm="0">
                                          <p:val>
                                            <p:strVal val="#ppt_y"/>
                                          </p:val>
                                        </p:tav>
                                        <p:tav tm="100000">
                                          <p:val>
                                            <p:strVal val="#ppt_y"/>
                                          </p:val>
                                        </p:tav>
                                      </p:tavLst>
                                    </p:anim>
                                  </p:childTnLst>
                                </p:cTn>
                              </p:par>
                              <p:par>
                                <p:cTn id="9" presetID="2" presetClass="entr" presetSubtype="8" fill="hold" grpId="2" nodeType="withEffect">
                                  <p:stCondLst>
                                    <p:cond delay="0"/>
                                  </p:stCondLst>
                                  <p:iterate>
                                    <p:tmAbs val="0"/>
                                  </p:iterate>
                                  <p:childTnLst>
                                    <p:set>
                                      <p:cBhvr>
                                        <p:cTn id="10" fill="hold"/>
                                        <p:tgtEl>
                                          <p:spTgt spid="940"/>
                                        </p:tgtEl>
                                        <p:attrNameLst>
                                          <p:attrName>style.visibility</p:attrName>
                                        </p:attrNameLst>
                                      </p:cBhvr>
                                      <p:to>
                                        <p:strVal val="visible"/>
                                      </p:to>
                                    </p:set>
                                    <p:anim calcmode="lin" valueType="num">
                                      <p:cBhvr>
                                        <p:cTn id="11" dur="1000" fill="hold"/>
                                        <p:tgtEl>
                                          <p:spTgt spid="940"/>
                                        </p:tgtEl>
                                        <p:attrNameLst>
                                          <p:attrName>ppt_x</p:attrName>
                                        </p:attrNameLst>
                                      </p:cBhvr>
                                      <p:tavLst>
                                        <p:tav tm="0">
                                          <p:val>
                                            <p:strVal val="0-#ppt_w/2"/>
                                          </p:val>
                                        </p:tav>
                                        <p:tav tm="100000">
                                          <p:val>
                                            <p:strVal val="#ppt_x"/>
                                          </p:val>
                                        </p:tav>
                                      </p:tavLst>
                                    </p:anim>
                                    <p:anim calcmode="lin" valueType="num">
                                      <p:cBhvr>
                                        <p:cTn id="12" dur="1000" fill="hold"/>
                                        <p:tgtEl>
                                          <p:spTgt spid="9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0" grpId="2" animBg="1" advAuto="0"/>
      <p:bldP spid="941"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itle 7"/>
          <p:cNvSpPr txBox="1">
            <a:spLocks noGrp="1"/>
          </p:cNvSpPr>
          <p:nvPr>
            <p:ph type="title"/>
          </p:nvPr>
        </p:nvSpPr>
        <p:spPr>
          <a:xfrm>
            <a:off x="1344000" y="3347972"/>
            <a:ext cx="5487352" cy="862978"/>
          </a:xfrm>
          <a:prstGeom prst="rect">
            <a:avLst/>
          </a:prstGeom>
        </p:spPr>
        <p:txBody>
          <a:bodyPr/>
          <a:lstStyle>
            <a:lvl1pPr defTabSz="1200150">
              <a:lnSpc>
                <a:spcPct val="90000"/>
              </a:lnSpc>
              <a:spcBef>
                <a:spcPts val="1500"/>
              </a:spcBef>
              <a:defRPr sz="3600" b="0">
                <a:latin typeface="Montserrat Bold"/>
                <a:ea typeface="Montserrat Bold"/>
                <a:cs typeface="Montserrat Bold"/>
                <a:sym typeface="Montserrat Bold"/>
              </a:defRPr>
            </a:lvl1pPr>
          </a:lstStyle>
          <a:p>
            <a:r>
              <a:t>Contexte Général</a:t>
            </a:r>
          </a:p>
        </p:txBody>
      </p:sp>
      <p:sp>
        <p:nvSpPr>
          <p:cNvPr id="325" name="Text Placeholder 11"/>
          <p:cNvSpPr txBox="1">
            <a:spLocks noGrp="1"/>
          </p:cNvSpPr>
          <p:nvPr>
            <p:ph type="body" sz="quarter" idx="1"/>
          </p:nvPr>
        </p:nvSpPr>
        <p:spPr>
          <a:xfrm>
            <a:off x="1344001" y="1769024"/>
            <a:ext cx="572274" cy="1218796"/>
          </a:xfrm>
          <a:prstGeom prst="rect">
            <a:avLst/>
          </a:prstGeom>
        </p:spPr>
        <p:txBody>
          <a:bodyPr/>
          <a:lstStyle>
            <a:lvl1pPr marL="832083" indent="-1050477" defTabSz="1109444">
              <a:defRPr sz="8008"/>
            </a:lvl1pPr>
          </a:lstStyle>
          <a:p>
            <a:r>
              <a:rPr lang="fr-FR" dirty="0"/>
              <a:t>1</a:t>
            </a:r>
            <a:endParaRPr dirty="0"/>
          </a:p>
        </p:txBody>
      </p:sp>
      <p:sp>
        <p:nvSpPr>
          <p:cNvPr id="326" name="Numéro de diapositive"/>
          <p:cNvSpPr txBox="1">
            <a:spLocks noGrp="1"/>
          </p:cNvSpPr>
          <p:nvPr>
            <p:ph type="sldNum" sz="quarter" idx="4294967295"/>
          </p:nvPr>
        </p:nvSpPr>
        <p:spPr>
          <a:xfrm>
            <a:off x="128814" y="123008"/>
            <a:ext cx="779879"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lstStyle>
            <a:lvl1pPr algn="ctr">
              <a:defRPr sz="1900">
                <a:solidFill>
                  <a:srgbClr val="414141"/>
                </a:solidFill>
              </a:defRPr>
            </a:lvl1pPr>
          </a:lstStyle>
          <a:p>
            <a:fld id="{86CB4B4D-7CA3-9044-876B-883B54F8677D}" type="slidenum">
              <a:rPr/>
              <a:t>4</a:t>
            </a:fld>
            <a:endParaRPr/>
          </a:p>
        </p:txBody>
      </p:sp>
      <p:pic>
        <p:nvPicPr>
          <p:cNvPr id="8" name="Picture 7" descr="A red triangle with black background&#10;&#10;Description automatically generated">
            <a:extLst>
              <a:ext uri="{FF2B5EF4-FFF2-40B4-BE49-F238E27FC236}">
                <a16:creationId xmlns:a16="http://schemas.microsoft.com/office/drawing/2014/main" id="{6AEF5930-6E80-4877-BBD3-B3FB92764A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6491" y="5791816"/>
            <a:ext cx="1139509" cy="9678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withEffect">
                                  <p:stCondLst>
                                    <p:cond delay="0"/>
                                  </p:stCondLst>
                                  <p:iterate>
                                    <p:tmAbs val="0"/>
                                  </p:iterate>
                                  <p:childTnLst>
                                    <p:set>
                                      <p:cBhvr>
                                        <p:cTn id="6" fill="hold"/>
                                        <p:tgtEl>
                                          <p:spTgt spid="325"/>
                                        </p:tgtEl>
                                        <p:attrNameLst>
                                          <p:attrName>style.visibility</p:attrName>
                                        </p:attrNameLst>
                                      </p:cBhvr>
                                      <p:to>
                                        <p:strVal val="visible"/>
                                      </p:to>
                                    </p:set>
                                    <p:anim calcmode="lin" valueType="num">
                                      <p:cBhvr>
                                        <p:cTn id="7" dur="750" fill="hold"/>
                                        <p:tgtEl>
                                          <p:spTgt spid="325"/>
                                        </p:tgtEl>
                                        <p:attrNameLst>
                                          <p:attrName>ppt_x</p:attrName>
                                        </p:attrNameLst>
                                      </p:cBhvr>
                                      <p:tavLst>
                                        <p:tav tm="0">
                                          <p:val>
                                            <p:strVal val="0-#ppt_w/2"/>
                                          </p:val>
                                        </p:tav>
                                        <p:tav tm="100000">
                                          <p:val>
                                            <p:strVal val="#ppt_x"/>
                                          </p:val>
                                        </p:tav>
                                      </p:tavLst>
                                    </p:anim>
                                    <p:anim calcmode="lin" valueType="num">
                                      <p:cBhvr>
                                        <p:cTn id="8" dur="750" fill="hold"/>
                                        <p:tgtEl>
                                          <p:spTgt spid="325"/>
                                        </p:tgtEl>
                                        <p:attrNameLst>
                                          <p:attrName>ppt_y</p:attrName>
                                        </p:attrNameLst>
                                      </p:cBhvr>
                                      <p:tavLst>
                                        <p:tav tm="0">
                                          <p:val>
                                            <p:strVal val="#ppt_y"/>
                                          </p:val>
                                        </p:tav>
                                        <p:tav tm="100000">
                                          <p:val>
                                            <p:strVal val="#ppt_y"/>
                                          </p:val>
                                        </p:tav>
                                      </p:tavLst>
                                    </p:anim>
                                  </p:childTnLst>
                                </p:cTn>
                              </p:par>
                              <p:par>
                                <p:cTn id="9" presetID="2" presetClass="entr" presetSubtype="8" fill="hold" grpId="2" nodeType="withEffect">
                                  <p:stCondLst>
                                    <p:cond delay="500"/>
                                  </p:stCondLst>
                                  <p:iterate>
                                    <p:tmAbs val="0"/>
                                  </p:iterate>
                                  <p:childTnLst>
                                    <p:set>
                                      <p:cBhvr>
                                        <p:cTn id="10" fill="hold"/>
                                        <p:tgtEl>
                                          <p:spTgt spid="324"/>
                                        </p:tgtEl>
                                        <p:attrNameLst>
                                          <p:attrName>style.visibility</p:attrName>
                                        </p:attrNameLst>
                                      </p:cBhvr>
                                      <p:to>
                                        <p:strVal val="visible"/>
                                      </p:to>
                                    </p:set>
                                    <p:anim calcmode="lin" valueType="num">
                                      <p:cBhvr>
                                        <p:cTn id="11" dur="750" fill="hold"/>
                                        <p:tgtEl>
                                          <p:spTgt spid="324"/>
                                        </p:tgtEl>
                                        <p:attrNameLst>
                                          <p:attrName>ppt_x</p:attrName>
                                        </p:attrNameLst>
                                      </p:cBhvr>
                                      <p:tavLst>
                                        <p:tav tm="0">
                                          <p:val>
                                            <p:strVal val="0-#ppt_w/2"/>
                                          </p:val>
                                        </p:tav>
                                        <p:tav tm="100000">
                                          <p:val>
                                            <p:strVal val="#ppt_x"/>
                                          </p:val>
                                        </p:tav>
                                      </p:tavLst>
                                    </p:anim>
                                    <p:anim calcmode="lin" valueType="num">
                                      <p:cBhvr>
                                        <p:cTn id="12" dur="750" fill="hold"/>
                                        <p:tgtEl>
                                          <p:spTgt spid="3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2" animBg="1" advAuto="0"/>
      <p:bldP spid="325" grpId="1"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ZoneTexte 7"/>
          <p:cNvSpPr/>
          <p:nvPr/>
        </p:nvSpPr>
        <p:spPr>
          <a:xfrm>
            <a:off x="0" y="0"/>
            <a:ext cx="1285461" cy="6858000"/>
          </a:xfrm>
          <a:prstGeom prst="rect">
            <a:avLst/>
          </a:prstGeom>
          <a:solidFill>
            <a:srgbClr val="E9041E"/>
          </a:solidFill>
          <a:ln w="12700">
            <a:miter lim="400000"/>
          </a:ln>
        </p:spPr>
        <p:txBody>
          <a:bodyPr lIns="0" tIns="0" rIns="0" bIns="0"/>
          <a:lstStyle/>
          <a:p>
            <a:pPr>
              <a:defRPr sz="900">
                <a:latin typeface="Arial"/>
                <a:ea typeface="Arial"/>
                <a:cs typeface="Arial"/>
                <a:sym typeface="Arial"/>
              </a:defRPr>
            </a:pPr>
            <a:endParaRPr/>
          </a:p>
        </p:txBody>
      </p:sp>
      <p:grpSp>
        <p:nvGrpSpPr>
          <p:cNvPr id="954" name="Diagramme 9"/>
          <p:cNvGrpSpPr/>
          <p:nvPr/>
        </p:nvGrpSpPr>
        <p:grpSpPr>
          <a:xfrm>
            <a:off x="1789" y="0"/>
            <a:ext cx="12180687" cy="768628"/>
            <a:chOff x="0" y="0"/>
            <a:chExt cx="12180686" cy="768626"/>
          </a:xfrm>
        </p:grpSpPr>
        <p:grpSp>
          <p:nvGrpSpPr>
            <p:cNvPr id="950" name="Grouper"/>
            <p:cNvGrpSpPr/>
            <p:nvPr/>
          </p:nvGrpSpPr>
          <p:grpSpPr>
            <a:xfrm>
              <a:off x="0" y="0"/>
              <a:ext cx="6762750" cy="768627"/>
              <a:chOff x="0" y="0"/>
              <a:chExt cx="6762749" cy="768626"/>
            </a:xfrm>
          </p:grpSpPr>
          <p:sp>
            <p:nvSpPr>
              <p:cNvPr id="948" name="Figure"/>
              <p:cNvSpPr/>
              <p:nvPr/>
            </p:nvSpPr>
            <p:spPr>
              <a:xfrm>
                <a:off x="-1" y="-1"/>
                <a:ext cx="6762751"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73" y="0"/>
                    </a:lnTo>
                    <a:lnTo>
                      <a:pt x="21600" y="10800"/>
                    </a:lnTo>
                    <a:lnTo>
                      <a:pt x="20373" y="21600"/>
                    </a:lnTo>
                    <a:lnTo>
                      <a:pt x="0" y="21600"/>
                    </a:lnTo>
                    <a:close/>
                  </a:path>
                </a:pathLst>
              </a:cu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1066800">
                  <a:lnSpc>
                    <a:spcPct val="90000"/>
                  </a:lnSpc>
                  <a:spcBef>
                    <a:spcPts val="700"/>
                  </a:spcBef>
                </a:pPr>
                <a:endParaRPr/>
              </a:p>
            </p:txBody>
          </p:sp>
          <p:sp>
            <p:nvSpPr>
              <p:cNvPr id="949" name="Conclusion"/>
              <p:cNvSpPr txBox="1"/>
              <p:nvPr/>
            </p:nvSpPr>
            <p:spPr>
              <a:xfrm>
                <a:off x="96011" y="168159"/>
                <a:ext cx="6474582" cy="4323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1000"/>
                  </a:spcBef>
                  <a:defRPr sz="2400" b="1">
                    <a:solidFill>
                      <a:srgbClr val="FFFFFF"/>
                    </a:solidFill>
                  </a:defRPr>
                </a:lvl1pPr>
              </a:lstStyle>
              <a:p>
                <a:r>
                  <a:t>Conclusion</a:t>
                </a:r>
              </a:p>
            </p:txBody>
          </p:sp>
        </p:grpSp>
        <p:grpSp>
          <p:nvGrpSpPr>
            <p:cNvPr id="953" name="Grouper"/>
            <p:cNvGrpSpPr/>
            <p:nvPr/>
          </p:nvGrpSpPr>
          <p:grpSpPr>
            <a:xfrm>
              <a:off x="5417937" y="0"/>
              <a:ext cx="6762750" cy="768627"/>
              <a:chOff x="0" y="0"/>
              <a:chExt cx="6762749" cy="768626"/>
            </a:xfrm>
          </p:grpSpPr>
          <p:sp>
            <p:nvSpPr>
              <p:cNvPr id="951" name="Chevron"/>
              <p:cNvSpPr/>
              <p:nvPr/>
            </p:nvSpPr>
            <p:spPr>
              <a:xfrm>
                <a:off x="0" y="0"/>
                <a:ext cx="6762750"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1066800">
                  <a:lnSpc>
                    <a:spcPct val="90000"/>
                  </a:lnSpc>
                  <a:spcBef>
                    <a:spcPts val="700"/>
                  </a:spcBef>
                </a:pPr>
                <a:endParaRPr/>
              </a:p>
            </p:txBody>
          </p:sp>
          <p:sp>
            <p:nvSpPr>
              <p:cNvPr id="952" name="Perspectives"/>
              <p:cNvSpPr txBox="1"/>
              <p:nvPr/>
            </p:nvSpPr>
            <p:spPr>
              <a:xfrm>
                <a:off x="448320" y="168159"/>
                <a:ext cx="5930116" cy="4323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1000"/>
                  </a:spcBef>
                  <a:defRPr sz="2400"/>
                </a:lvl1pPr>
              </a:lstStyle>
              <a:p>
                <a:r>
                  <a:t>Perspectives</a:t>
                </a:r>
              </a:p>
            </p:txBody>
          </p:sp>
        </p:grpSp>
      </p:grpSp>
      <p:grpSp>
        <p:nvGrpSpPr>
          <p:cNvPr id="957" name="Group 13"/>
          <p:cNvGrpSpPr/>
          <p:nvPr/>
        </p:nvGrpSpPr>
        <p:grpSpPr>
          <a:xfrm>
            <a:off x="1272760" y="744964"/>
            <a:ext cx="5606772" cy="511415"/>
            <a:chOff x="0" y="0"/>
            <a:chExt cx="5606770" cy="511413"/>
          </a:xfrm>
        </p:grpSpPr>
        <p:sp>
          <p:nvSpPr>
            <p:cNvPr id="955" name="Freeform: Shape 12"/>
            <p:cNvSpPr/>
            <p:nvPr/>
          </p:nvSpPr>
          <p:spPr>
            <a:xfrm>
              <a:off x="0" y="-1"/>
              <a:ext cx="5544461" cy="5114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680" y="21600"/>
                  </a:lnTo>
                  <a:lnTo>
                    <a:pt x="0" y="21600"/>
                  </a:lnTo>
                  <a:close/>
                </a:path>
              </a:pathLst>
            </a:custGeom>
            <a:solidFill>
              <a:srgbClr val="1A1A1A"/>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956" name="Freeform: Shape 9"/>
            <p:cNvSpPr/>
            <p:nvPr/>
          </p:nvSpPr>
          <p:spPr>
            <a:xfrm>
              <a:off x="-1" y="1459"/>
              <a:ext cx="5606772" cy="509955"/>
            </a:xfrm>
            <a:custGeom>
              <a:avLst/>
              <a:gdLst/>
              <a:ahLst/>
              <a:cxnLst>
                <a:cxn ang="0">
                  <a:pos x="wd2" y="hd2"/>
                </a:cxn>
                <a:cxn ang="5400000">
                  <a:pos x="wd2" y="hd2"/>
                </a:cxn>
                <a:cxn ang="10800000">
                  <a:pos x="wd2" y="hd2"/>
                </a:cxn>
                <a:cxn ang="16200000">
                  <a:pos x="wd2" y="hd2"/>
                </a:cxn>
              </a:cxnLst>
              <a:rect l="0" t="0" r="r" b="b"/>
              <a:pathLst>
                <a:path w="21600" h="21600" extrusionOk="0">
                  <a:moveTo>
                    <a:pt x="21056" y="0"/>
                  </a:moveTo>
                  <a:lnTo>
                    <a:pt x="21600" y="0"/>
                  </a:lnTo>
                  <a:lnTo>
                    <a:pt x="20748" y="21600"/>
                  </a:lnTo>
                  <a:lnTo>
                    <a:pt x="20203" y="21600"/>
                  </a:lnTo>
                  <a:close/>
                  <a:moveTo>
                    <a:pt x="19992" y="0"/>
                  </a:moveTo>
                  <a:lnTo>
                    <a:pt x="20536" y="0"/>
                  </a:lnTo>
                  <a:lnTo>
                    <a:pt x="19684" y="21600"/>
                  </a:lnTo>
                  <a:lnTo>
                    <a:pt x="19140" y="21600"/>
                  </a:lnTo>
                  <a:close/>
                  <a:moveTo>
                    <a:pt x="18928" y="0"/>
                  </a:moveTo>
                  <a:lnTo>
                    <a:pt x="19472" y="0"/>
                  </a:lnTo>
                  <a:lnTo>
                    <a:pt x="18620" y="21600"/>
                  </a:lnTo>
                  <a:lnTo>
                    <a:pt x="18076" y="21600"/>
                  </a:lnTo>
                  <a:close/>
                  <a:moveTo>
                    <a:pt x="17864" y="0"/>
                  </a:moveTo>
                  <a:lnTo>
                    <a:pt x="18408" y="0"/>
                  </a:lnTo>
                  <a:lnTo>
                    <a:pt x="17556" y="21600"/>
                  </a:lnTo>
                  <a:lnTo>
                    <a:pt x="17012" y="21600"/>
                  </a:lnTo>
                  <a:close/>
                  <a:moveTo>
                    <a:pt x="16800" y="0"/>
                  </a:moveTo>
                  <a:lnTo>
                    <a:pt x="17345" y="0"/>
                  </a:lnTo>
                  <a:lnTo>
                    <a:pt x="16493" y="21600"/>
                  </a:lnTo>
                  <a:lnTo>
                    <a:pt x="15948" y="21600"/>
                  </a:lnTo>
                  <a:close/>
                  <a:moveTo>
                    <a:pt x="15736" y="0"/>
                  </a:moveTo>
                  <a:lnTo>
                    <a:pt x="16281" y="0"/>
                  </a:lnTo>
                  <a:lnTo>
                    <a:pt x="15429" y="21600"/>
                  </a:lnTo>
                  <a:lnTo>
                    <a:pt x="14884" y="21600"/>
                  </a:lnTo>
                  <a:close/>
                  <a:moveTo>
                    <a:pt x="14672" y="0"/>
                  </a:moveTo>
                  <a:lnTo>
                    <a:pt x="15217" y="0"/>
                  </a:lnTo>
                  <a:lnTo>
                    <a:pt x="14365" y="21600"/>
                  </a:lnTo>
                  <a:lnTo>
                    <a:pt x="13820" y="21600"/>
                  </a:lnTo>
                  <a:close/>
                  <a:moveTo>
                    <a:pt x="13609" y="0"/>
                  </a:moveTo>
                  <a:lnTo>
                    <a:pt x="14153" y="0"/>
                  </a:lnTo>
                  <a:lnTo>
                    <a:pt x="13301" y="21600"/>
                  </a:lnTo>
                  <a:lnTo>
                    <a:pt x="12757" y="21600"/>
                  </a:lnTo>
                  <a:close/>
                  <a:moveTo>
                    <a:pt x="12545" y="0"/>
                  </a:moveTo>
                  <a:lnTo>
                    <a:pt x="13089" y="0"/>
                  </a:lnTo>
                  <a:lnTo>
                    <a:pt x="12237" y="21600"/>
                  </a:lnTo>
                  <a:lnTo>
                    <a:pt x="11693" y="21600"/>
                  </a:lnTo>
                  <a:close/>
                  <a:moveTo>
                    <a:pt x="11481" y="0"/>
                  </a:moveTo>
                  <a:lnTo>
                    <a:pt x="12025" y="0"/>
                  </a:lnTo>
                  <a:lnTo>
                    <a:pt x="11173" y="21600"/>
                  </a:lnTo>
                  <a:lnTo>
                    <a:pt x="10629" y="21600"/>
                  </a:lnTo>
                  <a:close/>
                  <a:moveTo>
                    <a:pt x="10417" y="0"/>
                  </a:moveTo>
                  <a:lnTo>
                    <a:pt x="10962" y="0"/>
                  </a:lnTo>
                  <a:lnTo>
                    <a:pt x="10109" y="21600"/>
                  </a:lnTo>
                  <a:lnTo>
                    <a:pt x="9565" y="21600"/>
                  </a:lnTo>
                  <a:close/>
                  <a:moveTo>
                    <a:pt x="9425" y="0"/>
                  </a:moveTo>
                  <a:lnTo>
                    <a:pt x="9969" y="0"/>
                  </a:lnTo>
                  <a:lnTo>
                    <a:pt x="9117" y="21600"/>
                  </a:lnTo>
                  <a:lnTo>
                    <a:pt x="8573" y="21600"/>
                  </a:lnTo>
                  <a:close/>
                  <a:moveTo>
                    <a:pt x="8361" y="0"/>
                  </a:moveTo>
                  <a:lnTo>
                    <a:pt x="8905" y="0"/>
                  </a:lnTo>
                  <a:lnTo>
                    <a:pt x="8053" y="21600"/>
                  </a:lnTo>
                  <a:lnTo>
                    <a:pt x="7509" y="21600"/>
                  </a:lnTo>
                  <a:close/>
                  <a:moveTo>
                    <a:pt x="7297" y="0"/>
                  </a:moveTo>
                  <a:lnTo>
                    <a:pt x="7842" y="0"/>
                  </a:lnTo>
                  <a:lnTo>
                    <a:pt x="6990" y="21600"/>
                  </a:lnTo>
                  <a:lnTo>
                    <a:pt x="6445" y="21600"/>
                  </a:lnTo>
                  <a:close/>
                  <a:moveTo>
                    <a:pt x="6233" y="0"/>
                  </a:moveTo>
                  <a:lnTo>
                    <a:pt x="6778" y="0"/>
                  </a:lnTo>
                  <a:lnTo>
                    <a:pt x="5926" y="21600"/>
                  </a:lnTo>
                  <a:lnTo>
                    <a:pt x="5381" y="21600"/>
                  </a:lnTo>
                  <a:close/>
                  <a:moveTo>
                    <a:pt x="5169" y="0"/>
                  </a:moveTo>
                  <a:lnTo>
                    <a:pt x="5714" y="0"/>
                  </a:lnTo>
                  <a:lnTo>
                    <a:pt x="4862" y="21600"/>
                  </a:lnTo>
                  <a:lnTo>
                    <a:pt x="4317" y="21600"/>
                  </a:lnTo>
                  <a:close/>
                  <a:moveTo>
                    <a:pt x="4106" y="0"/>
                  </a:moveTo>
                  <a:lnTo>
                    <a:pt x="4650" y="0"/>
                  </a:lnTo>
                  <a:lnTo>
                    <a:pt x="3798" y="21600"/>
                  </a:lnTo>
                  <a:lnTo>
                    <a:pt x="3253" y="21600"/>
                  </a:lnTo>
                  <a:close/>
                  <a:moveTo>
                    <a:pt x="3042" y="0"/>
                  </a:moveTo>
                  <a:lnTo>
                    <a:pt x="3586" y="0"/>
                  </a:lnTo>
                  <a:lnTo>
                    <a:pt x="2734" y="21600"/>
                  </a:lnTo>
                  <a:lnTo>
                    <a:pt x="2190" y="21600"/>
                  </a:lnTo>
                  <a:close/>
                  <a:moveTo>
                    <a:pt x="1978" y="0"/>
                  </a:moveTo>
                  <a:lnTo>
                    <a:pt x="2522" y="0"/>
                  </a:lnTo>
                  <a:lnTo>
                    <a:pt x="1670" y="21600"/>
                  </a:lnTo>
                  <a:lnTo>
                    <a:pt x="1126" y="21600"/>
                  </a:lnTo>
                  <a:close/>
                  <a:moveTo>
                    <a:pt x="914" y="0"/>
                  </a:moveTo>
                  <a:lnTo>
                    <a:pt x="1459" y="0"/>
                  </a:lnTo>
                  <a:lnTo>
                    <a:pt x="606" y="21600"/>
                  </a:lnTo>
                  <a:lnTo>
                    <a:pt x="62" y="21600"/>
                  </a:lnTo>
                  <a:close/>
                  <a:moveTo>
                    <a:pt x="0" y="0"/>
                  </a:moveTo>
                  <a:lnTo>
                    <a:pt x="395" y="0"/>
                  </a:lnTo>
                  <a:lnTo>
                    <a:pt x="0" y="10005"/>
                  </a:lnTo>
                  <a:close/>
                </a:path>
              </a:pathLst>
            </a:custGeom>
            <a:solidFill>
              <a:srgbClr val="1A1A1A"/>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
        <p:nvSpPr>
          <p:cNvPr id="958" name="Freeform: Shape 38"/>
          <p:cNvSpPr/>
          <p:nvPr/>
        </p:nvSpPr>
        <p:spPr>
          <a:xfrm>
            <a:off x="1365545" y="2753558"/>
            <a:ext cx="3202280" cy="3083923"/>
          </a:xfrm>
          <a:custGeom>
            <a:avLst/>
            <a:gdLst/>
            <a:ahLst/>
            <a:cxnLst>
              <a:cxn ang="0">
                <a:pos x="wd2" y="hd2"/>
              </a:cxn>
              <a:cxn ang="5400000">
                <a:pos x="wd2" y="hd2"/>
              </a:cxn>
              <a:cxn ang="10800000">
                <a:pos x="wd2" y="hd2"/>
              </a:cxn>
              <a:cxn ang="16200000">
                <a:pos x="wd2" y="hd2"/>
              </a:cxn>
            </a:cxnLst>
            <a:rect l="0" t="0" r="r" b="b"/>
            <a:pathLst>
              <a:path w="21563" h="21541" extrusionOk="0">
                <a:moveTo>
                  <a:pt x="20441" y="15273"/>
                </a:moveTo>
                <a:cubicBezTo>
                  <a:pt x="20221" y="15223"/>
                  <a:pt x="20001" y="15173"/>
                  <a:pt x="19780" y="15128"/>
                </a:cubicBezTo>
                <a:cubicBezTo>
                  <a:pt x="19602" y="15086"/>
                  <a:pt x="19419" y="15049"/>
                  <a:pt x="19240" y="15003"/>
                </a:cubicBezTo>
                <a:cubicBezTo>
                  <a:pt x="19124" y="14974"/>
                  <a:pt x="19033" y="15007"/>
                  <a:pt x="18958" y="15090"/>
                </a:cubicBezTo>
                <a:cubicBezTo>
                  <a:pt x="18804" y="15269"/>
                  <a:pt x="18684" y="15472"/>
                  <a:pt x="18617" y="15701"/>
                </a:cubicBezTo>
                <a:cubicBezTo>
                  <a:pt x="18584" y="15809"/>
                  <a:pt x="18634" y="15888"/>
                  <a:pt x="18700" y="15962"/>
                </a:cubicBezTo>
                <a:cubicBezTo>
                  <a:pt x="18941" y="16224"/>
                  <a:pt x="19186" y="16486"/>
                  <a:pt x="19427" y="16743"/>
                </a:cubicBezTo>
                <a:cubicBezTo>
                  <a:pt x="19610" y="16938"/>
                  <a:pt x="19618" y="17055"/>
                  <a:pt x="19473" y="17279"/>
                </a:cubicBezTo>
                <a:cubicBezTo>
                  <a:pt x="19465" y="17291"/>
                  <a:pt x="19456" y="17308"/>
                  <a:pt x="19444" y="17320"/>
                </a:cubicBezTo>
                <a:cubicBezTo>
                  <a:pt x="19170" y="17690"/>
                  <a:pt x="19049" y="17694"/>
                  <a:pt x="18713" y="17503"/>
                </a:cubicBezTo>
                <a:cubicBezTo>
                  <a:pt x="18439" y="17345"/>
                  <a:pt x="18148" y="17204"/>
                  <a:pt x="17869" y="17055"/>
                </a:cubicBezTo>
                <a:cubicBezTo>
                  <a:pt x="17753" y="16992"/>
                  <a:pt x="17645" y="16992"/>
                  <a:pt x="17541" y="17067"/>
                </a:cubicBezTo>
                <a:cubicBezTo>
                  <a:pt x="17375" y="17183"/>
                  <a:pt x="17234" y="17325"/>
                  <a:pt x="17113" y="17487"/>
                </a:cubicBezTo>
                <a:cubicBezTo>
                  <a:pt x="17026" y="17603"/>
                  <a:pt x="17022" y="17719"/>
                  <a:pt x="17092" y="17848"/>
                </a:cubicBezTo>
                <a:cubicBezTo>
                  <a:pt x="17263" y="18159"/>
                  <a:pt x="17429" y="18475"/>
                  <a:pt x="17591" y="18791"/>
                </a:cubicBezTo>
                <a:cubicBezTo>
                  <a:pt x="17703" y="19011"/>
                  <a:pt x="17687" y="19110"/>
                  <a:pt x="17508" y="19281"/>
                </a:cubicBezTo>
                <a:cubicBezTo>
                  <a:pt x="17479" y="19306"/>
                  <a:pt x="17454" y="19335"/>
                  <a:pt x="17425" y="19355"/>
                </a:cubicBezTo>
                <a:cubicBezTo>
                  <a:pt x="17159" y="19551"/>
                  <a:pt x="17022" y="19646"/>
                  <a:pt x="16710" y="19331"/>
                </a:cubicBezTo>
                <a:cubicBezTo>
                  <a:pt x="16486" y="19102"/>
                  <a:pt x="16245" y="18899"/>
                  <a:pt x="16012" y="18678"/>
                </a:cubicBezTo>
                <a:cubicBezTo>
                  <a:pt x="15904" y="18575"/>
                  <a:pt x="15788" y="18554"/>
                  <a:pt x="15655" y="18608"/>
                </a:cubicBezTo>
                <a:cubicBezTo>
                  <a:pt x="15480" y="18678"/>
                  <a:pt x="15314" y="18770"/>
                  <a:pt x="15165" y="18886"/>
                </a:cubicBezTo>
                <a:cubicBezTo>
                  <a:pt x="15040" y="18982"/>
                  <a:pt x="15007" y="19102"/>
                  <a:pt x="15044" y="19252"/>
                </a:cubicBezTo>
                <a:cubicBezTo>
                  <a:pt x="15131" y="19613"/>
                  <a:pt x="15215" y="19978"/>
                  <a:pt x="15293" y="20340"/>
                </a:cubicBezTo>
                <a:cubicBezTo>
                  <a:pt x="15327" y="20498"/>
                  <a:pt x="15273" y="20618"/>
                  <a:pt x="15131" y="20701"/>
                </a:cubicBezTo>
                <a:cubicBezTo>
                  <a:pt x="15036" y="20759"/>
                  <a:pt x="14932" y="20805"/>
                  <a:pt x="14824" y="20838"/>
                </a:cubicBezTo>
                <a:cubicBezTo>
                  <a:pt x="14604" y="20909"/>
                  <a:pt x="14479" y="20867"/>
                  <a:pt x="14355" y="20672"/>
                </a:cubicBezTo>
                <a:cubicBezTo>
                  <a:pt x="14172" y="20381"/>
                  <a:pt x="13985" y="20095"/>
                  <a:pt x="13810" y="19796"/>
                </a:cubicBezTo>
                <a:cubicBezTo>
                  <a:pt x="13715" y="19634"/>
                  <a:pt x="13590" y="19571"/>
                  <a:pt x="13403" y="19605"/>
                </a:cubicBezTo>
                <a:cubicBezTo>
                  <a:pt x="13254" y="19634"/>
                  <a:pt x="13108" y="19671"/>
                  <a:pt x="12967" y="19721"/>
                </a:cubicBezTo>
                <a:cubicBezTo>
                  <a:pt x="12772" y="19791"/>
                  <a:pt x="12709" y="19875"/>
                  <a:pt x="12701" y="20082"/>
                </a:cubicBezTo>
                <a:cubicBezTo>
                  <a:pt x="12689" y="20410"/>
                  <a:pt x="12680" y="20734"/>
                  <a:pt x="12672" y="21062"/>
                </a:cubicBezTo>
                <a:cubicBezTo>
                  <a:pt x="12664" y="21361"/>
                  <a:pt x="12589" y="21457"/>
                  <a:pt x="12294" y="21511"/>
                </a:cubicBezTo>
                <a:cubicBezTo>
                  <a:pt x="12215" y="21527"/>
                  <a:pt x="12136" y="21536"/>
                  <a:pt x="12057" y="21540"/>
                </a:cubicBezTo>
                <a:cubicBezTo>
                  <a:pt x="11862" y="21552"/>
                  <a:pt x="11737" y="21473"/>
                  <a:pt x="11675" y="21282"/>
                </a:cubicBezTo>
                <a:cubicBezTo>
                  <a:pt x="11563" y="20934"/>
                  <a:pt x="11455" y="20589"/>
                  <a:pt x="11355" y="20240"/>
                </a:cubicBezTo>
                <a:cubicBezTo>
                  <a:pt x="11309" y="20082"/>
                  <a:pt x="11214" y="20007"/>
                  <a:pt x="11056" y="19983"/>
                </a:cubicBezTo>
                <a:cubicBezTo>
                  <a:pt x="10873" y="19958"/>
                  <a:pt x="10690" y="19958"/>
                  <a:pt x="10507" y="19987"/>
                </a:cubicBezTo>
                <a:cubicBezTo>
                  <a:pt x="10370" y="20007"/>
                  <a:pt x="10283" y="20078"/>
                  <a:pt x="10241" y="20215"/>
                </a:cubicBezTo>
                <a:cubicBezTo>
                  <a:pt x="10146" y="20543"/>
                  <a:pt x="10042" y="20871"/>
                  <a:pt x="9938" y="21199"/>
                </a:cubicBezTo>
                <a:cubicBezTo>
                  <a:pt x="9847" y="21494"/>
                  <a:pt x="9730" y="21569"/>
                  <a:pt x="9427" y="21527"/>
                </a:cubicBezTo>
                <a:cubicBezTo>
                  <a:pt x="8970" y="21465"/>
                  <a:pt x="8916" y="21403"/>
                  <a:pt x="8912" y="20946"/>
                </a:cubicBezTo>
                <a:cubicBezTo>
                  <a:pt x="8908" y="20647"/>
                  <a:pt x="8895" y="20352"/>
                  <a:pt x="8887" y="20053"/>
                </a:cubicBezTo>
                <a:cubicBezTo>
                  <a:pt x="8883" y="19916"/>
                  <a:pt x="8829" y="19808"/>
                  <a:pt x="8700" y="19754"/>
                </a:cubicBezTo>
                <a:cubicBezTo>
                  <a:pt x="8505" y="19671"/>
                  <a:pt x="8305" y="19613"/>
                  <a:pt x="8093" y="19600"/>
                </a:cubicBezTo>
                <a:cubicBezTo>
                  <a:pt x="7965" y="19592"/>
                  <a:pt x="7873" y="19642"/>
                  <a:pt x="7803" y="19754"/>
                </a:cubicBezTo>
                <a:cubicBezTo>
                  <a:pt x="7624" y="20053"/>
                  <a:pt x="7433" y="20344"/>
                  <a:pt x="7250" y="20639"/>
                </a:cubicBezTo>
                <a:cubicBezTo>
                  <a:pt x="7105" y="20871"/>
                  <a:pt x="6993" y="20913"/>
                  <a:pt x="6735" y="20826"/>
                </a:cubicBezTo>
                <a:cubicBezTo>
                  <a:pt x="6722" y="20821"/>
                  <a:pt x="6710" y="20817"/>
                  <a:pt x="6698" y="20813"/>
                </a:cubicBezTo>
                <a:cubicBezTo>
                  <a:pt x="6299" y="20651"/>
                  <a:pt x="6220" y="20560"/>
                  <a:pt x="6324" y="20161"/>
                </a:cubicBezTo>
                <a:cubicBezTo>
                  <a:pt x="6403" y="19858"/>
                  <a:pt x="6461" y="19551"/>
                  <a:pt x="6535" y="19243"/>
                </a:cubicBezTo>
                <a:cubicBezTo>
                  <a:pt x="6573" y="19085"/>
                  <a:pt x="6531" y="18965"/>
                  <a:pt x="6398" y="18870"/>
                </a:cubicBezTo>
                <a:cubicBezTo>
                  <a:pt x="6257" y="18770"/>
                  <a:pt x="6112" y="18683"/>
                  <a:pt x="5954" y="18612"/>
                </a:cubicBezTo>
                <a:cubicBezTo>
                  <a:pt x="5804" y="18546"/>
                  <a:pt x="5675" y="18570"/>
                  <a:pt x="5551" y="18687"/>
                </a:cubicBezTo>
                <a:cubicBezTo>
                  <a:pt x="5302" y="18924"/>
                  <a:pt x="5048" y="19156"/>
                  <a:pt x="4799" y="19389"/>
                </a:cubicBezTo>
                <a:cubicBezTo>
                  <a:pt x="4612" y="19567"/>
                  <a:pt x="4491" y="19576"/>
                  <a:pt x="4271" y="19438"/>
                </a:cubicBezTo>
                <a:cubicBezTo>
                  <a:pt x="4246" y="19422"/>
                  <a:pt x="4221" y="19405"/>
                  <a:pt x="4196" y="19389"/>
                </a:cubicBezTo>
                <a:cubicBezTo>
                  <a:pt x="3877" y="19160"/>
                  <a:pt x="3847" y="19040"/>
                  <a:pt x="4030" y="18695"/>
                </a:cubicBezTo>
                <a:cubicBezTo>
                  <a:pt x="4180" y="18413"/>
                  <a:pt x="4325" y="18130"/>
                  <a:pt x="4479" y="17852"/>
                </a:cubicBezTo>
                <a:cubicBezTo>
                  <a:pt x="4558" y="17707"/>
                  <a:pt x="4545" y="17582"/>
                  <a:pt x="4446" y="17457"/>
                </a:cubicBezTo>
                <a:cubicBezTo>
                  <a:pt x="4338" y="17320"/>
                  <a:pt x="4213" y="17196"/>
                  <a:pt x="4072" y="17088"/>
                </a:cubicBezTo>
                <a:cubicBezTo>
                  <a:pt x="3947" y="16992"/>
                  <a:pt x="3823" y="16984"/>
                  <a:pt x="3685" y="17059"/>
                </a:cubicBezTo>
                <a:cubicBezTo>
                  <a:pt x="3378" y="17225"/>
                  <a:pt x="3066" y="17391"/>
                  <a:pt x="2751" y="17553"/>
                </a:cubicBezTo>
                <a:cubicBezTo>
                  <a:pt x="2530" y="17669"/>
                  <a:pt x="2402" y="17640"/>
                  <a:pt x="2240" y="17457"/>
                </a:cubicBezTo>
                <a:cubicBezTo>
                  <a:pt x="2227" y="17445"/>
                  <a:pt x="2219" y="17433"/>
                  <a:pt x="2206" y="17420"/>
                </a:cubicBezTo>
                <a:cubicBezTo>
                  <a:pt x="1920" y="17088"/>
                  <a:pt x="1924" y="16972"/>
                  <a:pt x="2227" y="16656"/>
                </a:cubicBezTo>
                <a:cubicBezTo>
                  <a:pt x="2439" y="16432"/>
                  <a:pt x="2638" y="16203"/>
                  <a:pt x="2854" y="15987"/>
                </a:cubicBezTo>
                <a:cubicBezTo>
                  <a:pt x="2963" y="15875"/>
                  <a:pt x="2983" y="15759"/>
                  <a:pt x="2929" y="15622"/>
                </a:cubicBezTo>
                <a:cubicBezTo>
                  <a:pt x="2859" y="15443"/>
                  <a:pt x="2759" y="15277"/>
                  <a:pt x="2643" y="15123"/>
                </a:cubicBezTo>
                <a:cubicBezTo>
                  <a:pt x="2547" y="14999"/>
                  <a:pt x="2418" y="14986"/>
                  <a:pt x="2281" y="15020"/>
                </a:cubicBezTo>
                <a:cubicBezTo>
                  <a:pt x="1978" y="15090"/>
                  <a:pt x="1679" y="15161"/>
                  <a:pt x="1375" y="15227"/>
                </a:cubicBezTo>
                <a:cubicBezTo>
                  <a:pt x="1334" y="15236"/>
                  <a:pt x="1292" y="15248"/>
                  <a:pt x="1255" y="15256"/>
                </a:cubicBezTo>
                <a:cubicBezTo>
                  <a:pt x="1026" y="15298"/>
                  <a:pt x="910" y="15244"/>
                  <a:pt x="806" y="15036"/>
                </a:cubicBezTo>
                <a:cubicBezTo>
                  <a:pt x="769" y="14957"/>
                  <a:pt x="731" y="14878"/>
                  <a:pt x="702" y="14795"/>
                </a:cubicBezTo>
                <a:cubicBezTo>
                  <a:pt x="628" y="14575"/>
                  <a:pt x="669" y="14451"/>
                  <a:pt x="869" y="14326"/>
                </a:cubicBezTo>
                <a:cubicBezTo>
                  <a:pt x="1151" y="14148"/>
                  <a:pt x="1438" y="13969"/>
                  <a:pt x="1720" y="13794"/>
                </a:cubicBezTo>
                <a:cubicBezTo>
                  <a:pt x="1945" y="13653"/>
                  <a:pt x="1978" y="13574"/>
                  <a:pt x="1924" y="13317"/>
                </a:cubicBezTo>
                <a:cubicBezTo>
                  <a:pt x="1891" y="13172"/>
                  <a:pt x="1853" y="13022"/>
                  <a:pt x="1795" y="12885"/>
                </a:cubicBezTo>
                <a:cubicBezTo>
                  <a:pt x="1737" y="12748"/>
                  <a:pt x="1637" y="12681"/>
                  <a:pt x="1483" y="12677"/>
                </a:cubicBezTo>
                <a:cubicBezTo>
                  <a:pt x="1147" y="12673"/>
                  <a:pt x="815" y="12661"/>
                  <a:pt x="478" y="12648"/>
                </a:cubicBezTo>
                <a:cubicBezTo>
                  <a:pt x="175" y="12640"/>
                  <a:pt x="83" y="12561"/>
                  <a:pt x="29" y="12270"/>
                </a:cubicBezTo>
                <a:cubicBezTo>
                  <a:pt x="25" y="12241"/>
                  <a:pt x="17" y="12212"/>
                  <a:pt x="13" y="12183"/>
                </a:cubicBezTo>
                <a:cubicBezTo>
                  <a:pt x="-33" y="11813"/>
                  <a:pt x="29" y="11718"/>
                  <a:pt x="391" y="11610"/>
                </a:cubicBezTo>
                <a:cubicBezTo>
                  <a:pt x="690" y="11519"/>
                  <a:pt x="989" y="11419"/>
                  <a:pt x="1292" y="11336"/>
                </a:cubicBezTo>
                <a:cubicBezTo>
                  <a:pt x="1459" y="11290"/>
                  <a:pt x="1546" y="11195"/>
                  <a:pt x="1562" y="11033"/>
                </a:cubicBezTo>
                <a:cubicBezTo>
                  <a:pt x="1579" y="10842"/>
                  <a:pt x="1587" y="10646"/>
                  <a:pt x="1550" y="10455"/>
                </a:cubicBezTo>
                <a:cubicBezTo>
                  <a:pt x="1529" y="10331"/>
                  <a:pt x="1459" y="10256"/>
                  <a:pt x="1338" y="10219"/>
                </a:cubicBezTo>
                <a:cubicBezTo>
                  <a:pt x="1018" y="10123"/>
                  <a:pt x="698" y="10024"/>
                  <a:pt x="378" y="9924"/>
                </a:cubicBezTo>
                <a:cubicBezTo>
                  <a:pt x="29" y="9816"/>
                  <a:pt x="-8" y="9758"/>
                  <a:pt x="13" y="9392"/>
                </a:cubicBezTo>
                <a:cubicBezTo>
                  <a:pt x="17" y="9318"/>
                  <a:pt x="33" y="9243"/>
                  <a:pt x="50" y="9172"/>
                </a:cubicBezTo>
                <a:cubicBezTo>
                  <a:pt x="100" y="8989"/>
                  <a:pt x="204" y="8906"/>
                  <a:pt x="395" y="8898"/>
                </a:cubicBezTo>
                <a:cubicBezTo>
                  <a:pt x="707" y="8886"/>
                  <a:pt x="1014" y="8877"/>
                  <a:pt x="1326" y="8869"/>
                </a:cubicBezTo>
                <a:cubicBezTo>
                  <a:pt x="1371" y="8869"/>
                  <a:pt x="1417" y="8865"/>
                  <a:pt x="1463" y="8865"/>
                </a:cubicBezTo>
                <a:cubicBezTo>
                  <a:pt x="1670" y="8873"/>
                  <a:pt x="1778" y="8757"/>
                  <a:pt x="1832" y="8574"/>
                </a:cubicBezTo>
                <a:cubicBezTo>
                  <a:pt x="1874" y="8437"/>
                  <a:pt x="1911" y="8300"/>
                  <a:pt x="1940" y="8163"/>
                </a:cubicBezTo>
                <a:cubicBezTo>
                  <a:pt x="1978" y="7972"/>
                  <a:pt x="1932" y="7881"/>
                  <a:pt x="1766" y="7773"/>
                </a:cubicBezTo>
                <a:cubicBezTo>
                  <a:pt x="1483" y="7594"/>
                  <a:pt x="1197" y="7415"/>
                  <a:pt x="914" y="7241"/>
                </a:cubicBezTo>
                <a:cubicBezTo>
                  <a:pt x="661" y="7083"/>
                  <a:pt x="623" y="6983"/>
                  <a:pt x="723" y="6697"/>
                </a:cubicBezTo>
                <a:cubicBezTo>
                  <a:pt x="752" y="6606"/>
                  <a:pt x="790" y="6514"/>
                  <a:pt x="844" y="6435"/>
                </a:cubicBezTo>
                <a:cubicBezTo>
                  <a:pt x="931" y="6302"/>
                  <a:pt x="1051" y="6236"/>
                  <a:pt x="1218" y="6277"/>
                </a:cubicBezTo>
                <a:cubicBezTo>
                  <a:pt x="1571" y="6361"/>
                  <a:pt x="1928" y="6435"/>
                  <a:pt x="2281" y="6523"/>
                </a:cubicBezTo>
                <a:cubicBezTo>
                  <a:pt x="2443" y="6564"/>
                  <a:pt x="2568" y="6527"/>
                  <a:pt x="2668" y="6394"/>
                </a:cubicBezTo>
                <a:cubicBezTo>
                  <a:pt x="2771" y="6253"/>
                  <a:pt x="2863" y="6099"/>
                  <a:pt x="2929" y="5937"/>
                </a:cubicBezTo>
                <a:cubicBezTo>
                  <a:pt x="2987" y="5792"/>
                  <a:pt x="2971" y="5667"/>
                  <a:pt x="2854" y="5547"/>
                </a:cubicBezTo>
                <a:cubicBezTo>
                  <a:pt x="2614" y="5302"/>
                  <a:pt x="2385" y="5048"/>
                  <a:pt x="2148" y="4795"/>
                </a:cubicBezTo>
                <a:cubicBezTo>
                  <a:pt x="1965" y="4595"/>
                  <a:pt x="1957" y="4483"/>
                  <a:pt x="2107" y="4259"/>
                </a:cubicBezTo>
                <a:cubicBezTo>
                  <a:pt x="2132" y="4226"/>
                  <a:pt x="2152" y="4188"/>
                  <a:pt x="2177" y="4155"/>
                </a:cubicBezTo>
                <a:cubicBezTo>
                  <a:pt x="2389" y="3877"/>
                  <a:pt x="2505" y="3852"/>
                  <a:pt x="2817" y="4014"/>
                </a:cubicBezTo>
                <a:cubicBezTo>
                  <a:pt x="3108" y="4168"/>
                  <a:pt x="3399" y="4317"/>
                  <a:pt x="3681" y="4475"/>
                </a:cubicBezTo>
                <a:cubicBezTo>
                  <a:pt x="3831" y="4558"/>
                  <a:pt x="3964" y="4542"/>
                  <a:pt x="4088" y="4438"/>
                </a:cubicBezTo>
                <a:cubicBezTo>
                  <a:pt x="4213" y="4334"/>
                  <a:pt x="4329" y="4218"/>
                  <a:pt x="4437" y="4093"/>
                </a:cubicBezTo>
                <a:cubicBezTo>
                  <a:pt x="4545" y="3964"/>
                  <a:pt x="4570" y="3835"/>
                  <a:pt x="4483" y="3678"/>
                </a:cubicBezTo>
                <a:cubicBezTo>
                  <a:pt x="4309" y="3366"/>
                  <a:pt x="4147" y="3051"/>
                  <a:pt x="3980" y="2735"/>
                </a:cubicBezTo>
                <a:cubicBezTo>
                  <a:pt x="3872" y="2527"/>
                  <a:pt x="3897" y="2415"/>
                  <a:pt x="4068" y="2257"/>
                </a:cubicBezTo>
                <a:cubicBezTo>
                  <a:pt x="4147" y="2183"/>
                  <a:pt x="4234" y="2120"/>
                  <a:pt x="4329" y="2062"/>
                </a:cubicBezTo>
                <a:cubicBezTo>
                  <a:pt x="4496" y="1967"/>
                  <a:pt x="4612" y="1979"/>
                  <a:pt x="4753" y="2108"/>
                </a:cubicBezTo>
                <a:cubicBezTo>
                  <a:pt x="4994" y="2328"/>
                  <a:pt x="5235" y="2552"/>
                  <a:pt x="5472" y="2776"/>
                </a:cubicBezTo>
                <a:cubicBezTo>
                  <a:pt x="5721" y="3013"/>
                  <a:pt x="5775" y="3021"/>
                  <a:pt x="6078" y="2864"/>
                </a:cubicBezTo>
                <a:cubicBezTo>
                  <a:pt x="6199" y="2801"/>
                  <a:pt x="6311" y="2735"/>
                  <a:pt x="6419" y="2652"/>
                </a:cubicBezTo>
                <a:cubicBezTo>
                  <a:pt x="6535" y="2556"/>
                  <a:pt x="6573" y="2444"/>
                  <a:pt x="6535" y="2295"/>
                </a:cubicBezTo>
                <a:cubicBezTo>
                  <a:pt x="6448" y="1950"/>
                  <a:pt x="6373" y="1601"/>
                  <a:pt x="6295" y="1256"/>
                </a:cubicBezTo>
                <a:cubicBezTo>
                  <a:pt x="6245" y="1032"/>
                  <a:pt x="6299" y="920"/>
                  <a:pt x="6498" y="812"/>
                </a:cubicBezTo>
                <a:cubicBezTo>
                  <a:pt x="6590" y="766"/>
                  <a:pt x="6681" y="729"/>
                  <a:pt x="6776" y="696"/>
                </a:cubicBezTo>
                <a:cubicBezTo>
                  <a:pt x="6980" y="633"/>
                  <a:pt x="7096" y="671"/>
                  <a:pt x="7217" y="854"/>
                </a:cubicBezTo>
                <a:cubicBezTo>
                  <a:pt x="7408" y="1148"/>
                  <a:pt x="7599" y="1443"/>
                  <a:pt x="7774" y="1751"/>
                </a:cubicBezTo>
                <a:cubicBezTo>
                  <a:pt x="7865" y="1908"/>
                  <a:pt x="7990" y="1962"/>
                  <a:pt x="8160" y="1938"/>
                </a:cubicBezTo>
                <a:cubicBezTo>
                  <a:pt x="8339" y="1908"/>
                  <a:pt x="8513" y="1863"/>
                  <a:pt x="8679" y="1792"/>
                </a:cubicBezTo>
                <a:cubicBezTo>
                  <a:pt x="8800" y="1738"/>
                  <a:pt x="8866" y="1655"/>
                  <a:pt x="8870" y="1514"/>
                </a:cubicBezTo>
                <a:cubicBezTo>
                  <a:pt x="8879" y="1153"/>
                  <a:pt x="8899" y="795"/>
                  <a:pt x="8912" y="434"/>
                </a:cubicBezTo>
                <a:cubicBezTo>
                  <a:pt x="8920" y="202"/>
                  <a:pt x="8995" y="102"/>
                  <a:pt x="9219" y="40"/>
                </a:cubicBezTo>
                <a:cubicBezTo>
                  <a:pt x="9257" y="31"/>
                  <a:pt x="9294" y="19"/>
                  <a:pt x="9332" y="15"/>
                </a:cubicBezTo>
                <a:cubicBezTo>
                  <a:pt x="9743" y="-31"/>
                  <a:pt x="9843" y="15"/>
                  <a:pt x="9951" y="393"/>
                </a:cubicBezTo>
                <a:cubicBezTo>
                  <a:pt x="10038" y="700"/>
                  <a:pt x="10142" y="999"/>
                  <a:pt x="10225" y="1306"/>
                </a:cubicBezTo>
                <a:cubicBezTo>
                  <a:pt x="10266" y="1452"/>
                  <a:pt x="10354" y="1531"/>
                  <a:pt x="10495" y="1551"/>
                </a:cubicBezTo>
                <a:cubicBezTo>
                  <a:pt x="10690" y="1576"/>
                  <a:pt x="10890" y="1576"/>
                  <a:pt x="11085" y="1551"/>
                </a:cubicBezTo>
                <a:cubicBezTo>
                  <a:pt x="11222" y="1535"/>
                  <a:pt x="11305" y="1452"/>
                  <a:pt x="11347" y="1315"/>
                </a:cubicBezTo>
                <a:cubicBezTo>
                  <a:pt x="11446" y="978"/>
                  <a:pt x="11550" y="642"/>
                  <a:pt x="11654" y="305"/>
                </a:cubicBezTo>
                <a:cubicBezTo>
                  <a:pt x="11733" y="56"/>
                  <a:pt x="11812" y="-2"/>
                  <a:pt x="12074" y="2"/>
                </a:cubicBezTo>
                <a:cubicBezTo>
                  <a:pt x="12111" y="2"/>
                  <a:pt x="12148" y="2"/>
                  <a:pt x="12186" y="6"/>
                </a:cubicBezTo>
                <a:cubicBezTo>
                  <a:pt x="12556" y="44"/>
                  <a:pt x="12659" y="156"/>
                  <a:pt x="12668" y="526"/>
                </a:cubicBezTo>
                <a:cubicBezTo>
                  <a:pt x="12676" y="849"/>
                  <a:pt x="12689" y="1169"/>
                  <a:pt x="12697" y="1493"/>
                </a:cubicBezTo>
                <a:cubicBezTo>
                  <a:pt x="12701" y="1622"/>
                  <a:pt x="12747" y="1722"/>
                  <a:pt x="12867" y="1776"/>
                </a:cubicBezTo>
                <a:cubicBezTo>
                  <a:pt x="13062" y="1863"/>
                  <a:pt x="13266" y="1921"/>
                  <a:pt x="13482" y="1938"/>
                </a:cubicBezTo>
                <a:cubicBezTo>
                  <a:pt x="13615" y="1946"/>
                  <a:pt x="13706" y="1892"/>
                  <a:pt x="13773" y="1784"/>
                </a:cubicBezTo>
                <a:cubicBezTo>
                  <a:pt x="13956" y="1489"/>
                  <a:pt x="14143" y="1194"/>
                  <a:pt x="14325" y="899"/>
                </a:cubicBezTo>
                <a:cubicBezTo>
                  <a:pt x="14483" y="650"/>
                  <a:pt x="14579" y="617"/>
                  <a:pt x="14861" y="712"/>
                </a:cubicBezTo>
                <a:cubicBezTo>
                  <a:pt x="14895" y="725"/>
                  <a:pt x="14924" y="733"/>
                  <a:pt x="14957" y="746"/>
                </a:cubicBezTo>
                <a:cubicBezTo>
                  <a:pt x="15285" y="887"/>
                  <a:pt x="15339" y="991"/>
                  <a:pt x="15260" y="1340"/>
                </a:cubicBezTo>
                <a:cubicBezTo>
                  <a:pt x="15190" y="1651"/>
                  <a:pt x="15119" y="1958"/>
                  <a:pt x="15044" y="2270"/>
                </a:cubicBezTo>
                <a:cubicBezTo>
                  <a:pt x="15003" y="2440"/>
                  <a:pt x="15044" y="2573"/>
                  <a:pt x="15194" y="2673"/>
                </a:cubicBezTo>
                <a:cubicBezTo>
                  <a:pt x="15347" y="2776"/>
                  <a:pt x="15501" y="2872"/>
                  <a:pt x="15676" y="2938"/>
                </a:cubicBezTo>
                <a:cubicBezTo>
                  <a:pt x="15800" y="2984"/>
                  <a:pt x="15900" y="2955"/>
                  <a:pt x="15996" y="2864"/>
                </a:cubicBezTo>
                <a:cubicBezTo>
                  <a:pt x="16249" y="2623"/>
                  <a:pt x="16502" y="2390"/>
                  <a:pt x="16760" y="2154"/>
                </a:cubicBezTo>
                <a:cubicBezTo>
                  <a:pt x="16972" y="1954"/>
                  <a:pt x="17088" y="1946"/>
                  <a:pt x="17325" y="2108"/>
                </a:cubicBezTo>
                <a:cubicBezTo>
                  <a:pt x="17338" y="2116"/>
                  <a:pt x="17346" y="2120"/>
                  <a:pt x="17354" y="2129"/>
                </a:cubicBezTo>
                <a:cubicBezTo>
                  <a:pt x="17757" y="2419"/>
                  <a:pt x="17699" y="2544"/>
                  <a:pt x="17533" y="2847"/>
                </a:cubicBezTo>
                <a:cubicBezTo>
                  <a:pt x="17383" y="3121"/>
                  <a:pt x="17242" y="3404"/>
                  <a:pt x="17088" y="3678"/>
                </a:cubicBezTo>
                <a:cubicBezTo>
                  <a:pt x="17009" y="3823"/>
                  <a:pt x="17026" y="3948"/>
                  <a:pt x="17126" y="4072"/>
                </a:cubicBezTo>
                <a:cubicBezTo>
                  <a:pt x="17238" y="4209"/>
                  <a:pt x="17363" y="4334"/>
                  <a:pt x="17500" y="4442"/>
                </a:cubicBezTo>
                <a:cubicBezTo>
                  <a:pt x="17616" y="4533"/>
                  <a:pt x="17736" y="4546"/>
                  <a:pt x="17874" y="4475"/>
                </a:cubicBezTo>
                <a:cubicBezTo>
                  <a:pt x="18185" y="4305"/>
                  <a:pt x="18501" y="4139"/>
                  <a:pt x="18817" y="3977"/>
                </a:cubicBezTo>
                <a:cubicBezTo>
                  <a:pt x="19041" y="3860"/>
                  <a:pt x="19170" y="3885"/>
                  <a:pt x="19332" y="4085"/>
                </a:cubicBezTo>
                <a:cubicBezTo>
                  <a:pt x="19390" y="4151"/>
                  <a:pt x="19444" y="4222"/>
                  <a:pt x="19490" y="4296"/>
                </a:cubicBezTo>
                <a:cubicBezTo>
                  <a:pt x="19606" y="4479"/>
                  <a:pt x="19594" y="4600"/>
                  <a:pt x="19448" y="4762"/>
                </a:cubicBezTo>
                <a:cubicBezTo>
                  <a:pt x="19199" y="5032"/>
                  <a:pt x="18950" y="5306"/>
                  <a:pt x="18696" y="5571"/>
                </a:cubicBezTo>
                <a:cubicBezTo>
                  <a:pt x="18601" y="5671"/>
                  <a:pt x="18580" y="5779"/>
                  <a:pt x="18630" y="5904"/>
                </a:cubicBezTo>
                <a:cubicBezTo>
                  <a:pt x="18704" y="6082"/>
                  <a:pt x="18796" y="6248"/>
                  <a:pt x="18916" y="6402"/>
                </a:cubicBezTo>
                <a:cubicBezTo>
                  <a:pt x="19012" y="6527"/>
                  <a:pt x="19128" y="6560"/>
                  <a:pt x="19282" y="6523"/>
                </a:cubicBezTo>
                <a:cubicBezTo>
                  <a:pt x="19635" y="6435"/>
                  <a:pt x="19992" y="6356"/>
                  <a:pt x="20346" y="6282"/>
                </a:cubicBezTo>
                <a:cubicBezTo>
                  <a:pt x="20532" y="6240"/>
                  <a:pt x="20645" y="6294"/>
                  <a:pt x="20740" y="6464"/>
                </a:cubicBezTo>
                <a:cubicBezTo>
                  <a:pt x="20790" y="6556"/>
                  <a:pt x="20832" y="6651"/>
                  <a:pt x="20865" y="6751"/>
                </a:cubicBezTo>
                <a:cubicBezTo>
                  <a:pt x="20935" y="6979"/>
                  <a:pt x="20898" y="7087"/>
                  <a:pt x="20695" y="7216"/>
                </a:cubicBezTo>
                <a:cubicBezTo>
                  <a:pt x="20404" y="7399"/>
                  <a:pt x="20117" y="7590"/>
                  <a:pt x="19818" y="7760"/>
                </a:cubicBezTo>
                <a:cubicBezTo>
                  <a:pt x="19648" y="7860"/>
                  <a:pt x="19602" y="7993"/>
                  <a:pt x="19631" y="8167"/>
                </a:cubicBezTo>
                <a:cubicBezTo>
                  <a:pt x="19656" y="8329"/>
                  <a:pt x="19702" y="8487"/>
                  <a:pt x="19760" y="8641"/>
                </a:cubicBezTo>
                <a:cubicBezTo>
                  <a:pt x="19814" y="8782"/>
                  <a:pt x="19909" y="8857"/>
                  <a:pt x="20071" y="8861"/>
                </a:cubicBezTo>
                <a:cubicBezTo>
                  <a:pt x="20437" y="8865"/>
                  <a:pt x="20798" y="8890"/>
                  <a:pt x="21164" y="8902"/>
                </a:cubicBezTo>
                <a:cubicBezTo>
                  <a:pt x="21363" y="8911"/>
                  <a:pt x="21463" y="8989"/>
                  <a:pt x="21517" y="9180"/>
                </a:cubicBezTo>
                <a:cubicBezTo>
                  <a:pt x="21550" y="9288"/>
                  <a:pt x="21563" y="9401"/>
                  <a:pt x="21563" y="9517"/>
                </a:cubicBezTo>
                <a:cubicBezTo>
                  <a:pt x="21563" y="9741"/>
                  <a:pt x="21501" y="9832"/>
                  <a:pt x="21293" y="9899"/>
                </a:cubicBezTo>
                <a:cubicBezTo>
                  <a:pt x="20965" y="10003"/>
                  <a:pt x="20636" y="10102"/>
                  <a:pt x="20308" y="10202"/>
                </a:cubicBezTo>
                <a:cubicBezTo>
                  <a:pt x="20071" y="10273"/>
                  <a:pt x="20009" y="10347"/>
                  <a:pt x="20001" y="10592"/>
                </a:cubicBezTo>
                <a:cubicBezTo>
                  <a:pt x="19997" y="10763"/>
                  <a:pt x="19984" y="10937"/>
                  <a:pt x="20021" y="11107"/>
                </a:cubicBezTo>
                <a:cubicBezTo>
                  <a:pt x="20046" y="11224"/>
                  <a:pt x="20117" y="11294"/>
                  <a:pt x="20233" y="11332"/>
                </a:cubicBezTo>
                <a:cubicBezTo>
                  <a:pt x="20578" y="11436"/>
                  <a:pt x="20923" y="11539"/>
                  <a:pt x="21268" y="11647"/>
                </a:cubicBezTo>
                <a:cubicBezTo>
                  <a:pt x="21509" y="11722"/>
                  <a:pt x="21567" y="11805"/>
                  <a:pt x="21563" y="12059"/>
                </a:cubicBezTo>
                <a:cubicBezTo>
                  <a:pt x="21563" y="12083"/>
                  <a:pt x="21563" y="12108"/>
                  <a:pt x="21563" y="12133"/>
                </a:cubicBezTo>
                <a:cubicBezTo>
                  <a:pt x="21546" y="12524"/>
                  <a:pt x="21422" y="12648"/>
                  <a:pt x="21031" y="12661"/>
                </a:cubicBezTo>
                <a:cubicBezTo>
                  <a:pt x="20703" y="12669"/>
                  <a:pt x="20379" y="12686"/>
                  <a:pt x="20051" y="12690"/>
                </a:cubicBezTo>
                <a:cubicBezTo>
                  <a:pt x="19926" y="12694"/>
                  <a:pt x="19839" y="12748"/>
                  <a:pt x="19789" y="12852"/>
                </a:cubicBezTo>
                <a:cubicBezTo>
                  <a:pt x="19697" y="13047"/>
                  <a:pt x="19639" y="13250"/>
                  <a:pt x="19623" y="13466"/>
                </a:cubicBezTo>
                <a:cubicBezTo>
                  <a:pt x="19610" y="13603"/>
                  <a:pt x="19668" y="13695"/>
                  <a:pt x="19785" y="13765"/>
                </a:cubicBezTo>
                <a:cubicBezTo>
                  <a:pt x="20075" y="13944"/>
                  <a:pt x="20362" y="14123"/>
                  <a:pt x="20649" y="14305"/>
                </a:cubicBezTo>
                <a:cubicBezTo>
                  <a:pt x="20911" y="14467"/>
                  <a:pt x="20944" y="14567"/>
                  <a:pt x="20844" y="14858"/>
                </a:cubicBezTo>
                <a:cubicBezTo>
                  <a:pt x="20811" y="14957"/>
                  <a:pt x="20765" y="15053"/>
                  <a:pt x="20707" y="15140"/>
                </a:cubicBezTo>
                <a:cubicBezTo>
                  <a:pt x="20653" y="15219"/>
                  <a:pt x="20566" y="15273"/>
                  <a:pt x="20441" y="15273"/>
                </a:cubicBezTo>
                <a:close/>
                <a:moveTo>
                  <a:pt x="10777" y="18616"/>
                </a:moveTo>
                <a:cubicBezTo>
                  <a:pt x="15053" y="18633"/>
                  <a:pt x="18659" y="15194"/>
                  <a:pt x="18655" y="10750"/>
                </a:cubicBezTo>
                <a:cubicBezTo>
                  <a:pt x="18650" y="6381"/>
                  <a:pt x="15144" y="2897"/>
                  <a:pt x="10790" y="2893"/>
                </a:cubicBezTo>
                <a:cubicBezTo>
                  <a:pt x="6411" y="2889"/>
                  <a:pt x="2929" y="6398"/>
                  <a:pt x="2913" y="10721"/>
                </a:cubicBezTo>
                <a:cubicBezTo>
                  <a:pt x="2896" y="15148"/>
                  <a:pt x="6490" y="18629"/>
                  <a:pt x="10777" y="18616"/>
                </a:cubicBezTo>
                <a:close/>
              </a:path>
            </a:pathLst>
          </a:custGeom>
          <a:solidFill>
            <a:srgbClr val="FF0000"/>
          </a:solidFill>
          <a:ln w="12700">
            <a:miter lim="400000"/>
          </a:ln>
        </p:spPr>
        <p:txBody>
          <a:bodyPr lIns="0" tIns="0" rIns="0" bIns="0" anchor="ctr"/>
          <a:lstStyle/>
          <a:p>
            <a:endParaRPr/>
          </a:p>
        </p:txBody>
      </p:sp>
      <p:grpSp>
        <p:nvGrpSpPr>
          <p:cNvPr id="961" name="Group 43"/>
          <p:cNvGrpSpPr/>
          <p:nvPr/>
        </p:nvGrpSpPr>
        <p:grpSpPr>
          <a:xfrm>
            <a:off x="2535178" y="1216087"/>
            <a:ext cx="487542" cy="1162375"/>
            <a:chOff x="0" y="0"/>
            <a:chExt cx="487540" cy="1162374"/>
          </a:xfrm>
        </p:grpSpPr>
        <p:sp>
          <p:nvSpPr>
            <p:cNvPr id="959" name="Freeform: Shape 42"/>
            <p:cNvSpPr/>
            <p:nvPr/>
          </p:nvSpPr>
          <p:spPr>
            <a:xfrm>
              <a:off x="-1" y="-1"/>
              <a:ext cx="487542" cy="1162376"/>
            </a:xfrm>
            <a:custGeom>
              <a:avLst/>
              <a:gdLst/>
              <a:ahLst/>
              <a:cxnLst>
                <a:cxn ang="0">
                  <a:pos x="wd2" y="hd2"/>
                </a:cxn>
                <a:cxn ang="5400000">
                  <a:pos x="wd2" y="hd2"/>
                </a:cxn>
                <a:cxn ang="10800000">
                  <a:pos x="wd2" y="hd2"/>
                </a:cxn>
                <a:cxn ang="16200000">
                  <a:pos x="wd2" y="hd2"/>
                </a:cxn>
              </a:cxnLst>
              <a:rect l="0" t="0" r="r" b="b"/>
              <a:pathLst>
                <a:path w="21600" h="21369" extrusionOk="0">
                  <a:moveTo>
                    <a:pt x="3799" y="0"/>
                  </a:moveTo>
                  <a:lnTo>
                    <a:pt x="6636" y="0"/>
                  </a:lnTo>
                  <a:lnTo>
                    <a:pt x="6717" y="1058"/>
                  </a:lnTo>
                  <a:cubicBezTo>
                    <a:pt x="6856" y="2878"/>
                    <a:pt x="6999" y="4743"/>
                    <a:pt x="7145" y="6656"/>
                  </a:cubicBezTo>
                  <a:cubicBezTo>
                    <a:pt x="7145" y="6656"/>
                    <a:pt x="7145" y="6656"/>
                    <a:pt x="10800" y="6656"/>
                  </a:cubicBezTo>
                  <a:cubicBezTo>
                    <a:pt x="10800" y="6656"/>
                    <a:pt x="10800" y="6656"/>
                    <a:pt x="13957" y="6656"/>
                  </a:cubicBezTo>
                  <a:cubicBezTo>
                    <a:pt x="13957" y="6656"/>
                    <a:pt x="13957" y="6656"/>
                    <a:pt x="14012" y="1570"/>
                  </a:cubicBezTo>
                  <a:lnTo>
                    <a:pt x="14029" y="0"/>
                  </a:lnTo>
                  <a:lnTo>
                    <a:pt x="16854" y="0"/>
                  </a:lnTo>
                  <a:lnTo>
                    <a:pt x="16841" y="1254"/>
                  </a:lnTo>
                  <a:cubicBezTo>
                    <a:pt x="16822" y="3053"/>
                    <a:pt x="16802" y="4897"/>
                    <a:pt x="16782" y="6787"/>
                  </a:cubicBezTo>
                  <a:cubicBezTo>
                    <a:pt x="17612" y="6918"/>
                    <a:pt x="18277" y="7114"/>
                    <a:pt x="18942" y="7377"/>
                  </a:cubicBezTo>
                  <a:cubicBezTo>
                    <a:pt x="18942" y="7377"/>
                    <a:pt x="18942" y="7377"/>
                    <a:pt x="20271" y="7967"/>
                  </a:cubicBezTo>
                  <a:cubicBezTo>
                    <a:pt x="21102" y="8294"/>
                    <a:pt x="21600" y="8819"/>
                    <a:pt x="21600" y="9277"/>
                  </a:cubicBezTo>
                  <a:cubicBezTo>
                    <a:pt x="21600" y="9277"/>
                    <a:pt x="21600" y="9277"/>
                    <a:pt x="21600" y="11834"/>
                  </a:cubicBezTo>
                  <a:cubicBezTo>
                    <a:pt x="21600" y="12227"/>
                    <a:pt x="21268" y="12620"/>
                    <a:pt x="20603" y="13014"/>
                  </a:cubicBezTo>
                  <a:cubicBezTo>
                    <a:pt x="20603" y="13014"/>
                    <a:pt x="20603" y="13014"/>
                    <a:pt x="15452" y="15898"/>
                  </a:cubicBezTo>
                  <a:cubicBezTo>
                    <a:pt x="15120" y="16094"/>
                    <a:pt x="14622" y="16225"/>
                    <a:pt x="14123" y="16356"/>
                  </a:cubicBezTo>
                  <a:cubicBezTo>
                    <a:pt x="14123" y="16422"/>
                    <a:pt x="14123" y="16422"/>
                    <a:pt x="14123" y="16422"/>
                  </a:cubicBezTo>
                  <a:cubicBezTo>
                    <a:pt x="13458" y="16881"/>
                    <a:pt x="11963" y="18061"/>
                    <a:pt x="12628" y="18782"/>
                  </a:cubicBezTo>
                  <a:cubicBezTo>
                    <a:pt x="13292" y="19503"/>
                    <a:pt x="16782" y="19568"/>
                    <a:pt x="17778" y="18913"/>
                  </a:cubicBezTo>
                  <a:cubicBezTo>
                    <a:pt x="18277" y="18585"/>
                    <a:pt x="18609" y="17929"/>
                    <a:pt x="18775" y="17405"/>
                  </a:cubicBezTo>
                  <a:cubicBezTo>
                    <a:pt x="18775" y="17340"/>
                    <a:pt x="18775" y="17274"/>
                    <a:pt x="18775" y="17208"/>
                  </a:cubicBezTo>
                  <a:cubicBezTo>
                    <a:pt x="18775" y="17143"/>
                    <a:pt x="18775" y="16946"/>
                    <a:pt x="18775" y="16750"/>
                  </a:cubicBezTo>
                  <a:cubicBezTo>
                    <a:pt x="18775" y="16487"/>
                    <a:pt x="19772" y="16422"/>
                    <a:pt x="19938" y="16684"/>
                  </a:cubicBezTo>
                  <a:cubicBezTo>
                    <a:pt x="20105" y="16881"/>
                    <a:pt x="20105" y="17143"/>
                    <a:pt x="20271" y="17274"/>
                  </a:cubicBezTo>
                  <a:cubicBezTo>
                    <a:pt x="20271" y="17340"/>
                    <a:pt x="20271" y="17405"/>
                    <a:pt x="20271" y="17471"/>
                  </a:cubicBezTo>
                  <a:cubicBezTo>
                    <a:pt x="20271" y="17536"/>
                    <a:pt x="20271" y="17602"/>
                    <a:pt x="20271" y="17667"/>
                  </a:cubicBezTo>
                  <a:cubicBezTo>
                    <a:pt x="20437" y="18061"/>
                    <a:pt x="21434" y="19175"/>
                    <a:pt x="19938" y="20289"/>
                  </a:cubicBezTo>
                  <a:cubicBezTo>
                    <a:pt x="18609" y="21272"/>
                    <a:pt x="14455" y="21600"/>
                    <a:pt x="11298" y="21207"/>
                  </a:cubicBezTo>
                  <a:cubicBezTo>
                    <a:pt x="7643" y="20748"/>
                    <a:pt x="5982" y="19306"/>
                    <a:pt x="6314" y="17995"/>
                  </a:cubicBezTo>
                  <a:cubicBezTo>
                    <a:pt x="6480" y="17471"/>
                    <a:pt x="6978" y="16881"/>
                    <a:pt x="7477" y="16422"/>
                  </a:cubicBezTo>
                  <a:cubicBezTo>
                    <a:pt x="6978" y="16291"/>
                    <a:pt x="6480" y="16094"/>
                    <a:pt x="6148" y="15898"/>
                  </a:cubicBezTo>
                  <a:cubicBezTo>
                    <a:pt x="6148" y="15898"/>
                    <a:pt x="6148" y="15898"/>
                    <a:pt x="997" y="13014"/>
                  </a:cubicBezTo>
                  <a:cubicBezTo>
                    <a:pt x="332" y="12620"/>
                    <a:pt x="0" y="12227"/>
                    <a:pt x="0" y="11834"/>
                  </a:cubicBezTo>
                  <a:cubicBezTo>
                    <a:pt x="0" y="11834"/>
                    <a:pt x="0" y="11834"/>
                    <a:pt x="0" y="9277"/>
                  </a:cubicBezTo>
                  <a:cubicBezTo>
                    <a:pt x="0" y="8819"/>
                    <a:pt x="498" y="8294"/>
                    <a:pt x="1329" y="7967"/>
                  </a:cubicBezTo>
                  <a:cubicBezTo>
                    <a:pt x="1329" y="7967"/>
                    <a:pt x="1329" y="7967"/>
                    <a:pt x="2658" y="7377"/>
                  </a:cubicBezTo>
                  <a:cubicBezTo>
                    <a:pt x="3157" y="7180"/>
                    <a:pt x="3655" y="6983"/>
                    <a:pt x="4320" y="6852"/>
                  </a:cubicBezTo>
                  <a:cubicBezTo>
                    <a:pt x="4320" y="6852"/>
                    <a:pt x="4320" y="6852"/>
                    <a:pt x="3926" y="1671"/>
                  </a:cubicBezTo>
                  <a:close/>
                </a:path>
              </a:pathLst>
            </a:custGeom>
            <a:solidFill>
              <a:srgbClr val="FF0000"/>
            </a:solidFill>
            <a:ln w="12700" cap="flat">
              <a:noFill/>
              <a:miter lim="400000"/>
            </a:ln>
            <a:effectLst/>
          </p:spPr>
          <p:txBody>
            <a:bodyPr wrap="square" lIns="0" tIns="0" rIns="0" bIns="0" numCol="1" anchor="t">
              <a:noAutofit/>
            </a:bodyPr>
            <a:lstStyle/>
            <a:p>
              <a:endParaRPr/>
            </a:p>
          </p:txBody>
        </p:sp>
        <p:sp>
          <p:nvSpPr>
            <p:cNvPr id="960" name="Freeform: Shape 4"/>
            <p:cNvSpPr/>
            <p:nvPr/>
          </p:nvSpPr>
          <p:spPr>
            <a:xfrm>
              <a:off x="-1" y="370113"/>
              <a:ext cx="487542" cy="520192"/>
            </a:xfrm>
            <a:custGeom>
              <a:avLst/>
              <a:gdLst/>
              <a:ahLst/>
              <a:cxnLst>
                <a:cxn ang="0">
                  <a:pos x="wd2" y="hd2"/>
                </a:cxn>
                <a:cxn ang="5400000">
                  <a:pos x="wd2" y="hd2"/>
                </a:cxn>
                <a:cxn ang="10800000">
                  <a:pos x="wd2" y="hd2"/>
                </a:cxn>
                <a:cxn ang="16200000">
                  <a:pos x="wd2" y="hd2"/>
                </a:cxn>
              </a:cxnLst>
              <a:rect l="0" t="0" r="r" b="b"/>
              <a:pathLst>
                <a:path w="21600" h="21600" extrusionOk="0">
                  <a:moveTo>
                    <a:pt x="21485" y="5417"/>
                  </a:moveTo>
                  <a:lnTo>
                    <a:pt x="21600" y="5936"/>
                  </a:lnTo>
                  <a:lnTo>
                    <a:pt x="21600" y="11710"/>
                  </a:lnTo>
                  <a:cubicBezTo>
                    <a:pt x="21600" y="12598"/>
                    <a:pt x="21268" y="13486"/>
                    <a:pt x="20603" y="14375"/>
                  </a:cubicBezTo>
                  <a:lnTo>
                    <a:pt x="15452" y="20889"/>
                  </a:lnTo>
                  <a:lnTo>
                    <a:pt x="14540" y="21600"/>
                  </a:lnTo>
                  <a:lnTo>
                    <a:pt x="12189" y="21600"/>
                  </a:lnTo>
                  <a:close/>
                  <a:moveTo>
                    <a:pt x="13572" y="9"/>
                  </a:moveTo>
                  <a:lnTo>
                    <a:pt x="13957" y="14"/>
                  </a:lnTo>
                  <a:cubicBezTo>
                    <a:pt x="15563" y="64"/>
                    <a:pt x="15951" y="39"/>
                    <a:pt x="16782" y="310"/>
                  </a:cubicBezTo>
                  <a:lnTo>
                    <a:pt x="18448" y="1339"/>
                  </a:lnTo>
                  <a:lnTo>
                    <a:pt x="6856" y="21520"/>
                  </a:lnTo>
                  <a:lnTo>
                    <a:pt x="6148" y="20889"/>
                  </a:lnTo>
                  <a:lnTo>
                    <a:pt x="3501" y="17542"/>
                  </a:lnTo>
                  <a:close/>
                  <a:moveTo>
                    <a:pt x="8198" y="0"/>
                  </a:moveTo>
                  <a:lnTo>
                    <a:pt x="580" y="13261"/>
                  </a:lnTo>
                  <a:lnTo>
                    <a:pt x="0" y="11710"/>
                  </a:lnTo>
                  <a:lnTo>
                    <a:pt x="0" y="5936"/>
                  </a:lnTo>
                  <a:cubicBezTo>
                    <a:pt x="0" y="4900"/>
                    <a:pt x="498" y="3715"/>
                    <a:pt x="1329" y="2975"/>
                  </a:cubicBezTo>
                  <a:lnTo>
                    <a:pt x="2658" y="1643"/>
                  </a:lnTo>
                  <a:cubicBezTo>
                    <a:pt x="3157" y="1199"/>
                    <a:pt x="3655" y="755"/>
                    <a:pt x="4320" y="458"/>
                  </a:cubicBezTo>
                  <a:cubicBezTo>
                    <a:pt x="5068" y="187"/>
                    <a:pt x="5538" y="88"/>
                    <a:pt x="7145" y="14"/>
                  </a:cubicBezTo>
                  <a:close/>
                </a:path>
              </a:pathLst>
            </a:custGeom>
            <a:solidFill>
              <a:srgbClr val="FF0000"/>
            </a:solidFill>
            <a:ln w="12700" cap="flat">
              <a:noFill/>
              <a:miter lim="400000"/>
            </a:ln>
            <a:effectLst/>
          </p:spPr>
          <p:txBody>
            <a:bodyPr wrap="square" lIns="0" tIns="0" rIns="0" bIns="0" numCol="1" anchor="t">
              <a:noAutofit/>
            </a:bodyPr>
            <a:lstStyle/>
            <a:p>
              <a:endParaRPr/>
            </a:p>
          </p:txBody>
        </p:sp>
      </p:grpSp>
      <p:sp>
        <p:nvSpPr>
          <p:cNvPr id="962" name="Freeform: Shape 39"/>
          <p:cNvSpPr/>
          <p:nvPr/>
        </p:nvSpPr>
        <p:spPr>
          <a:xfrm flipV="1">
            <a:off x="2075476" y="2351677"/>
            <a:ext cx="667279" cy="720999"/>
          </a:xfrm>
          <a:prstGeom prst="line">
            <a:avLst/>
          </a:prstGeom>
          <a:ln w="34925">
            <a:solidFill>
              <a:srgbClr val="010101"/>
            </a:solidFill>
          </a:ln>
        </p:spPr>
        <p:txBody>
          <a:bodyPr lIns="45719" rIns="45719"/>
          <a:lstStyle/>
          <a:p>
            <a:endParaRPr/>
          </a:p>
        </p:txBody>
      </p:sp>
      <p:sp>
        <p:nvSpPr>
          <p:cNvPr id="963" name="Freeform: Shape 40"/>
          <p:cNvSpPr/>
          <p:nvPr/>
        </p:nvSpPr>
        <p:spPr>
          <a:xfrm flipH="1" flipV="1">
            <a:off x="2893891" y="2278308"/>
            <a:ext cx="784358" cy="869262"/>
          </a:xfrm>
          <a:prstGeom prst="line">
            <a:avLst/>
          </a:prstGeom>
          <a:ln w="34925">
            <a:solidFill>
              <a:srgbClr val="010101"/>
            </a:solidFill>
          </a:ln>
        </p:spPr>
        <p:txBody>
          <a:bodyPr lIns="45719" rIns="45719"/>
          <a:lstStyle/>
          <a:p>
            <a:endParaRPr/>
          </a:p>
        </p:txBody>
      </p:sp>
      <p:sp>
        <p:nvSpPr>
          <p:cNvPr id="964" name="Ce projet de fin d’études a été le fruit d’une expérience très enrichissante.…"/>
          <p:cNvSpPr txBox="1">
            <a:spLocks noGrp="1"/>
          </p:cNvSpPr>
          <p:nvPr>
            <p:ph type="body" idx="1"/>
          </p:nvPr>
        </p:nvSpPr>
        <p:spPr>
          <a:xfrm>
            <a:off x="4978108" y="1654963"/>
            <a:ext cx="6873831" cy="4932091"/>
          </a:xfrm>
          <a:prstGeom prst="rect">
            <a:avLst/>
          </a:prstGeom>
        </p:spPr>
        <p:txBody>
          <a:bodyPr lIns="50800" tIns="50800" rIns="50800" bIns="50800" anchor="ctr"/>
          <a:lstStyle/>
          <a:p>
            <a:pPr marL="457200" lvl="0" indent="-381000" algn="l">
              <a:lnSpc>
                <a:spcPct val="115000"/>
              </a:lnSpc>
              <a:spcBef>
                <a:spcPts val="600"/>
              </a:spcBef>
              <a:buClr>
                <a:srgbClr val="000000"/>
              </a:buClr>
              <a:buSzPts val="2160"/>
              <a:buFont typeface="Quattrocento Sans"/>
              <a:buChar char="◉"/>
            </a:pPr>
            <a:r>
              <a:rPr lang="fr-FR" sz="2000" b="0" dirty="0">
                <a:solidFill>
                  <a:srgbClr val="000000"/>
                </a:solidFill>
                <a:latin typeface="Georgia"/>
                <a:ea typeface="Georgia"/>
                <a:cs typeface="Georgia"/>
                <a:sym typeface="Georgia"/>
              </a:rPr>
              <a:t>Analyse des </a:t>
            </a:r>
            <a:r>
              <a:rPr lang="fr-FR" sz="2000" dirty="0">
                <a:solidFill>
                  <a:srgbClr val="000000"/>
                </a:solidFill>
                <a:latin typeface="Georgia"/>
                <a:ea typeface="Georgia"/>
                <a:cs typeface="Georgia"/>
                <a:sym typeface="Georgia"/>
              </a:rPr>
              <a:t>besoins</a:t>
            </a:r>
            <a:r>
              <a:rPr lang="fr-FR" sz="2000" b="0" dirty="0">
                <a:solidFill>
                  <a:srgbClr val="000000"/>
                </a:solidFill>
                <a:latin typeface="Georgia"/>
                <a:ea typeface="Georgia"/>
                <a:cs typeface="Georgia"/>
                <a:sym typeface="Georgia"/>
              </a:rPr>
              <a:t> métiers</a:t>
            </a:r>
          </a:p>
          <a:p>
            <a:pPr marL="457200" lvl="0" indent="-381000" algn="l">
              <a:lnSpc>
                <a:spcPct val="115000"/>
              </a:lnSpc>
              <a:spcBef>
                <a:spcPts val="600"/>
              </a:spcBef>
              <a:buClr>
                <a:srgbClr val="000000"/>
              </a:buClr>
              <a:buSzPts val="2160"/>
              <a:buFont typeface="Quattrocento Sans"/>
              <a:buChar char="◉"/>
            </a:pPr>
            <a:r>
              <a:rPr lang="fr-FR" sz="2000" b="0" dirty="0">
                <a:solidFill>
                  <a:srgbClr val="000000"/>
                </a:solidFill>
                <a:latin typeface="Georgia"/>
                <a:ea typeface="Georgia"/>
                <a:cs typeface="Georgia"/>
                <a:sym typeface="Georgia"/>
              </a:rPr>
              <a:t>Conception et implémentation </a:t>
            </a:r>
            <a:r>
              <a:rPr lang="fr-FR" sz="2000" dirty="0">
                <a:solidFill>
                  <a:srgbClr val="000000"/>
                </a:solidFill>
                <a:latin typeface="Georgia"/>
                <a:ea typeface="Georgia"/>
                <a:cs typeface="Georgia"/>
                <a:sym typeface="Georgia"/>
              </a:rPr>
              <a:t>évolutive</a:t>
            </a:r>
          </a:p>
          <a:p>
            <a:pPr marL="457200" lvl="0" indent="-381000" algn="l">
              <a:lnSpc>
                <a:spcPct val="115000"/>
              </a:lnSpc>
              <a:spcBef>
                <a:spcPts val="600"/>
              </a:spcBef>
              <a:buClr>
                <a:srgbClr val="000000"/>
              </a:buClr>
              <a:buSzPts val="2160"/>
              <a:buFont typeface="Quattrocento Sans"/>
              <a:buChar char="◉"/>
            </a:pPr>
            <a:r>
              <a:rPr lang="fr-FR" sz="2000" b="0" dirty="0">
                <a:solidFill>
                  <a:srgbClr val="000000"/>
                </a:solidFill>
                <a:latin typeface="Georgia"/>
                <a:sym typeface="Georgia"/>
              </a:rPr>
              <a:t>Familiarisation avec le secteur monétique</a:t>
            </a:r>
          </a:p>
          <a:p>
            <a:pPr marL="457200" lvl="0" indent="-381000" algn="l">
              <a:lnSpc>
                <a:spcPct val="115000"/>
              </a:lnSpc>
              <a:spcBef>
                <a:spcPts val="600"/>
              </a:spcBef>
              <a:buClr>
                <a:srgbClr val="000000"/>
              </a:buClr>
              <a:buSzPts val="2160"/>
              <a:buFont typeface="Quattrocento Sans"/>
              <a:buChar char="◉"/>
            </a:pPr>
            <a:r>
              <a:rPr lang="fr-FR" sz="2000" b="0" dirty="0">
                <a:solidFill>
                  <a:srgbClr val="000000"/>
                </a:solidFill>
                <a:latin typeface="Georgia"/>
                <a:sym typeface="Georgia"/>
              </a:rPr>
              <a:t>Gain d’une expérience très </a:t>
            </a:r>
            <a:r>
              <a:rPr lang="fr-FR" sz="2000" dirty="0">
                <a:solidFill>
                  <a:srgbClr val="000000"/>
                </a:solidFill>
                <a:latin typeface="Georgia"/>
                <a:sym typeface="Georgia"/>
              </a:rPr>
              <a:t>enrichissante</a:t>
            </a:r>
            <a:endParaRPr lang="fr-FR" dirty="0"/>
          </a:p>
          <a:p>
            <a:pPr marL="457200" lvl="0" indent="-381000" algn="l">
              <a:lnSpc>
                <a:spcPct val="115000"/>
              </a:lnSpc>
              <a:spcBef>
                <a:spcPts val="600"/>
              </a:spcBef>
              <a:buClr>
                <a:srgbClr val="000000"/>
              </a:buClr>
              <a:buSzPts val="2160"/>
              <a:buFont typeface="Quattrocento Sans"/>
              <a:buChar char="◉"/>
            </a:pPr>
            <a:r>
              <a:rPr lang="fr-FR" sz="2000" b="0" dirty="0">
                <a:solidFill>
                  <a:srgbClr val="000000"/>
                </a:solidFill>
                <a:latin typeface="Georgia"/>
                <a:ea typeface="Georgia"/>
                <a:cs typeface="Georgia"/>
                <a:sym typeface="Georgia"/>
              </a:rPr>
              <a:t>Méthodologie Agile – </a:t>
            </a:r>
            <a:r>
              <a:rPr lang="fr-FR" sz="2000" dirty="0">
                <a:solidFill>
                  <a:srgbClr val="000000"/>
                </a:solidFill>
                <a:latin typeface="Georgia"/>
                <a:ea typeface="Georgia"/>
                <a:cs typeface="Georgia"/>
                <a:sym typeface="Georgia"/>
              </a:rPr>
              <a:t>Scrum</a:t>
            </a:r>
            <a:endParaRPr lang="fr-FR" sz="2000" b="0" dirty="0">
              <a:solidFill>
                <a:srgbClr val="000000"/>
              </a:solidFill>
              <a:latin typeface="Georgia"/>
              <a:ea typeface="Georgia"/>
              <a:cs typeface="Georgia"/>
              <a:sym typeface="Georgia"/>
            </a:endParaRPr>
          </a:p>
          <a:p>
            <a:pPr marL="457200" lvl="0" indent="-381000" algn="l">
              <a:lnSpc>
                <a:spcPct val="115000"/>
              </a:lnSpc>
              <a:spcBef>
                <a:spcPts val="600"/>
              </a:spcBef>
              <a:buClr>
                <a:srgbClr val="000000"/>
              </a:buClr>
              <a:buSzPts val="2160"/>
              <a:buFont typeface="Quattrocento Sans"/>
              <a:buChar char="◉"/>
            </a:pPr>
            <a:r>
              <a:rPr lang="fr-FR" sz="2000" b="0" dirty="0">
                <a:solidFill>
                  <a:srgbClr val="000000"/>
                </a:solidFill>
                <a:latin typeface="Georgia"/>
                <a:ea typeface="Georgia"/>
                <a:cs typeface="Georgia"/>
                <a:sym typeface="Georgia"/>
              </a:rPr>
              <a:t>Intégration au monde </a:t>
            </a:r>
            <a:r>
              <a:rPr lang="fr-FR" sz="2000" dirty="0">
                <a:solidFill>
                  <a:srgbClr val="000000"/>
                </a:solidFill>
                <a:latin typeface="Georgia"/>
                <a:ea typeface="Georgia"/>
                <a:cs typeface="Georgia"/>
                <a:sym typeface="Georgia"/>
              </a:rPr>
              <a:t>professionnel</a:t>
            </a:r>
          </a:p>
        </p:txBody>
      </p:sp>
      <p:sp>
        <p:nvSpPr>
          <p:cNvPr id="965" name="Numéro de diapositive"/>
          <p:cNvSpPr txBox="1">
            <a:spLocks noGrp="1"/>
          </p:cNvSpPr>
          <p:nvPr>
            <p:ph type="sldNum" sz="quarter" idx="2"/>
          </p:nvPr>
        </p:nvSpPr>
        <p:spPr>
          <a:xfrm>
            <a:off x="11736831" y="6371065"/>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40</a:t>
            </a:fld>
            <a:endParaRPr/>
          </a:p>
        </p:txBody>
      </p:sp>
    </p:spTree>
  </p:cSld>
  <p:clrMapOvr>
    <a:masterClrMapping/>
  </p:clrMapOvr>
  <p:transition spd="slow">
    <p:cove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1" nodeType="afterEffect">
                                  <p:stCondLst>
                                    <p:cond delay="100"/>
                                  </p:stCondLst>
                                  <p:childTnLst>
                                    <p:set>
                                      <p:cBhvr>
                                        <p:cTn id="6" dur="1" fill="hold">
                                          <p:stCondLst>
                                            <p:cond delay="0"/>
                                          </p:stCondLst>
                                        </p:cTn>
                                        <p:tgtEl>
                                          <p:spTgt spid="958"/>
                                        </p:tgtEl>
                                        <p:attrNameLst>
                                          <p:attrName>style.visibility</p:attrName>
                                        </p:attrNameLst>
                                      </p:cBhvr>
                                      <p:to>
                                        <p:strVal val="visible"/>
                                      </p:to>
                                    </p:set>
                                    <p:anim calcmode="lin" valueType="num">
                                      <p:cBhvr>
                                        <p:cTn id="7" dur="1000" fill="hold"/>
                                        <p:tgtEl>
                                          <p:spTgt spid="958"/>
                                        </p:tgtEl>
                                        <p:attrNameLst>
                                          <p:attrName>ppt_w</p:attrName>
                                        </p:attrNameLst>
                                      </p:cBhvr>
                                      <p:tavLst>
                                        <p:tav tm="0">
                                          <p:val>
                                            <p:fltVal val="0"/>
                                          </p:val>
                                        </p:tav>
                                        <p:tav tm="100000">
                                          <p:val>
                                            <p:strVal val="#ppt_w"/>
                                          </p:val>
                                        </p:tav>
                                      </p:tavLst>
                                    </p:anim>
                                    <p:anim calcmode="lin" valueType="num">
                                      <p:cBhvr>
                                        <p:cTn id="8" dur="1000" fill="hold"/>
                                        <p:tgtEl>
                                          <p:spTgt spid="958"/>
                                        </p:tgtEl>
                                        <p:attrNameLst>
                                          <p:attrName>ppt_h</p:attrName>
                                        </p:attrNameLst>
                                      </p:cBhvr>
                                      <p:tavLst>
                                        <p:tav tm="0">
                                          <p:val>
                                            <p:fltVal val="0"/>
                                          </p:val>
                                        </p:tav>
                                        <p:tav tm="100000">
                                          <p:val>
                                            <p:strVal val="#ppt_h"/>
                                          </p:val>
                                        </p:tav>
                                      </p:tavLst>
                                    </p:anim>
                                    <p:anim calcmode="lin" valueType="num">
                                      <p:cBhvr>
                                        <p:cTn id="9" dur="1000" fill="hold"/>
                                        <p:tgtEl>
                                          <p:spTgt spid="958"/>
                                        </p:tgtEl>
                                        <p:attrNameLst>
                                          <p:attrName>style.rotation</p:attrName>
                                        </p:attrNameLst>
                                      </p:cBhvr>
                                      <p:tavLst>
                                        <p:tav tm="0">
                                          <p:val>
                                            <p:fltVal val="90"/>
                                          </p:val>
                                        </p:tav>
                                        <p:tav tm="100000">
                                          <p:val>
                                            <p:fltVal val="0"/>
                                          </p:val>
                                        </p:tav>
                                      </p:tavLst>
                                    </p:anim>
                                    <p:animEffect transition="in" filter="fade">
                                      <p:cBhvr>
                                        <p:cTn id="10" dur="1000"/>
                                        <p:tgtEl>
                                          <p:spTgt spid="958"/>
                                        </p:tgtEl>
                                      </p:cBhvr>
                                    </p:animEffect>
                                  </p:childTnLst>
                                </p:cTn>
                              </p:par>
                            </p:childTnLst>
                          </p:cTn>
                        </p:par>
                        <p:par>
                          <p:cTn id="11" fill="hold">
                            <p:stCondLst>
                              <p:cond delay="1100"/>
                            </p:stCondLst>
                            <p:childTnLst>
                              <p:par>
                                <p:cTn id="12" presetID="2" presetClass="entr" presetSubtype="8" fill="hold" grpId="2" nodeType="afterEffect">
                                  <p:stCondLst>
                                    <p:cond delay="200"/>
                                  </p:stCondLst>
                                  <p:iterate>
                                    <p:tmAbs val="0"/>
                                  </p:iterate>
                                  <p:childTnLst>
                                    <p:set>
                                      <p:cBhvr>
                                        <p:cTn id="13" fill="hold"/>
                                        <p:tgtEl>
                                          <p:spTgt spid="964"/>
                                        </p:tgtEl>
                                        <p:attrNameLst>
                                          <p:attrName>style.visibility</p:attrName>
                                        </p:attrNameLst>
                                      </p:cBhvr>
                                      <p:to>
                                        <p:strVal val="visible"/>
                                      </p:to>
                                    </p:set>
                                    <p:anim calcmode="lin" valueType="num">
                                      <p:cBhvr>
                                        <p:cTn id="14" dur="1000" fill="hold"/>
                                        <p:tgtEl>
                                          <p:spTgt spid="964"/>
                                        </p:tgtEl>
                                        <p:attrNameLst>
                                          <p:attrName>ppt_x</p:attrName>
                                        </p:attrNameLst>
                                      </p:cBhvr>
                                      <p:tavLst>
                                        <p:tav tm="0">
                                          <p:val>
                                            <p:strVal val="0-#ppt_w/2"/>
                                          </p:val>
                                        </p:tav>
                                        <p:tav tm="100000">
                                          <p:val>
                                            <p:strVal val="#ppt_x"/>
                                          </p:val>
                                        </p:tav>
                                      </p:tavLst>
                                    </p:anim>
                                    <p:anim calcmode="lin" valueType="num">
                                      <p:cBhvr>
                                        <p:cTn id="15" dur="1000" fill="hold"/>
                                        <p:tgtEl>
                                          <p:spTgt spid="9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 grpId="1" animBg="1" advAuto="0"/>
      <p:bldP spid="964" grpId="2"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3" name="Diagramme 9"/>
          <p:cNvGrpSpPr/>
          <p:nvPr/>
        </p:nvGrpSpPr>
        <p:grpSpPr>
          <a:xfrm>
            <a:off x="1787" y="0"/>
            <a:ext cx="12180687" cy="768628"/>
            <a:chOff x="0" y="0"/>
            <a:chExt cx="12180685" cy="768626"/>
          </a:xfrm>
        </p:grpSpPr>
        <p:grpSp>
          <p:nvGrpSpPr>
            <p:cNvPr id="969" name="Grouper"/>
            <p:cNvGrpSpPr/>
            <p:nvPr/>
          </p:nvGrpSpPr>
          <p:grpSpPr>
            <a:xfrm>
              <a:off x="0" y="0"/>
              <a:ext cx="6762750" cy="768627"/>
              <a:chOff x="0" y="0"/>
              <a:chExt cx="6762749" cy="768626"/>
            </a:xfrm>
          </p:grpSpPr>
          <p:sp>
            <p:nvSpPr>
              <p:cNvPr id="967" name="Figure"/>
              <p:cNvSpPr/>
              <p:nvPr/>
            </p:nvSpPr>
            <p:spPr>
              <a:xfrm>
                <a:off x="-1" y="-1"/>
                <a:ext cx="6762751"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73" y="0"/>
                    </a:lnTo>
                    <a:lnTo>
                      <a:pt x="21600" y="10800"/>
                    </a:lnTo>
                    <a:lnTo>
                      <a:pt x="20373"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1066800">
                  <a:lnSpc>
                    <a:spcPct val="90000"/>
                  </a:lnSpc>
                  <a:spcBef>
                    <a:spcPts val="700"/>
                  </a:spcBef>
                  <a:defRPr sz="4100"/>
                </a:pPr>
                <a:endParaRPr/>
              </a:p>
            </p:txBody>
          </p:sp>
          <p:sp>
            <p:nvSpPr>
              <p:cNvPr id="968" name="Conclusion"/>
              <p:cNvSpPr txBox="1"/>
              <p:nvPr/>
            </p:nvSpPr>
            <p:spPr>
              <a:xfrm>
                <a:off x="96011" y="168159"/>
                <a:ext cx="6474582" cy="4323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1000"/>
                  </a:spcBef>
                  <a:defRPr sz="2400"/>
                </a:lvl1pPr>
              </a:lstStyle>
              <a:p>
                <a:r>
                  <a:t>Conclusion</a:t>
                </a:r>
              </a:p>
            </p:txBody>
          </p:sp>
        </p:grpSp>
        <p:grpSp>
          <p:nvGrpSpPr>
            <p:cNvPr id="972" name="Grouper"/>
            <p:cNvGrpSpPr/>
            <p:nvPr/>
          </p:nvGrpSpPr>
          <p:grpSpPr>
            <a:xfrm>
              <a:off x="5417935" y="0"/>
              <a:ext cx="6762751" cy="768627"/>
              <a:chOff x="0" y="0"/>
              <a:chExt cx="6762749" cy="768626"/>
            </a:xfrm>
          </p:grpSpPr>
          <p:sp>
            <p:nvSpPr>
              <p:cNvPr id="970" name="Chevron"/>
              <p:cNvSpPr/>
              <p:nvPr/>
            </p:nvSpPr>
            <p:spPr>
              <a:xfrm>
                <a:off x="0" y="0"/>
                <a:ext cx="6762750"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1066800">
                  <a:lnSpc>
                    <a:spcPct val="90000"/>
                  </a:lnSpc>
                  <a:spcBef>
                    <a:spcPts val="700"/>
                  </a:spcBef>
                  <a:defRPr sz="4100" b="1">
                    <a:solidFill>
                      <a:srgbClr val="FFFFFF"/>
                    </a:solidFill>
                  </a:defRPr>
                </a:pPr>
                <a:endParaRPr/>
              </a:p>
            </p:txBody>
          </p:sp>
          <p:sp>
            <p:nvSpPr>
              <p:cNvPr id="971" name="Perspectives"/>
              <p:cNvSpPr txBox="1"/>
              <p:nvPr/>
            </p:nvSpPr>
            <p:spPr>
              <a:xfrm>
                <a:off x="448320" y="168159"/>
                <a:ext cx="5930116" cy="4323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1000"/>
                  </a:spcBef>
                  <a:defRPr sz="2400" b="1">
                    <a:solidFill>
                      <a:srgbClr val="FFFFFF"/>
                    </a:solidFill>
                  </a:defRPr>
                </a:lvl1pPr>
              </a:lstStyle>
              <a:p>
                <a:r>
                  <a:t>Perspectives</a:t>
                </a:r>
              </a:p>
            </p:txBody>
          </p:sp>
        </p:grpSp>
      </p:grpSp>
      <p:sp>
        <p:nvSpPr>
          <p:cNvPr id="974" name="ZoneTexte 7"/>
          <p:cNvSpPr/>
          <p:nvPr/>
        </p:nvSpPr>
        <p:spPr>
          <a:xfrm>
            <a:off x="0" y="0"/>
            <a:ext cx="1285461" cy="6858000"/>
          </a:xfrm>
          <a:prstGeom prst="rect">
            <a:avLst/>
          </a:prstGeom>
          <a:solidFill>
            <a:srgbClr val="E9041E"/>
          </a:solidFill>
          <a:ln w="12700">
            <a:miter lim="400000"/>
          </a:ln>
        </p:spPr>
        <p:txBody>
          <a:bodyPr lIns="0" tIns="0" rIns="0" bIns="0"/>
          <a:lstStyle/>
          <a:p>
            <a:pPr>
              <a:defRPr sz="900">
                <a:latin typeface="Arial"/>
                <a:ea typeface="Arial"/>
                <a:cs typeface="Arial"/>
                <a:sym typeface="Arial"/>
              </a:defRPr>
            </a:pPr>
            <a:endParaRPr/>
          </a:p>
        </p:txBody>
      </p:sp>
      <p:grpSp>
        <p:nvGrpSpPr>
          <p:cNvPr id="977" name="Group 13"/>
          <p:cNvGrpSpPr/>
          <p:nvPr/>
        </p:nvGrpSpPr>
        <p:grpSpPr>
          <a:xfrm>
            <a:off x="1285460" y="744964"/>
            <a:ext cx="5606772" cy="511415"/>
            <a:chOff x="0" y="0"/>
            <a:chExt cx="5606770" cy="511413"/>
          </a:xfrm>
        </p:grpSpPr>
        <p:sp>
          <p:nvSpPr>
            <p:cNvPr id="975" name="Freeform: Shape 12"/>
            <p:cNvSpPr/>
            <p:nvPr/>
          </p:nvSpPr>
          <p:spPr>
            <a:xfrm>
              <a:off x="0" y="-1"/>
              <a:ext cx="5544461" cy="5114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680" y="21600"/>
                  </a:lnTo>
                  <a:lnTo>
                    <a:pt x="0" y="21600"/>
                  </a:lnTo>
                  <a:close/>
                </a:path>
              </a:pathLst>
            </a:custGeom>
            <a:solidFill>
              <a:srgbClr val="1A1A1A"/>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sp>
          <p:nvSpPr>
            <p:cNvPr id="976" name="Freeform: Shape 9"/>
            <p:cNvSpPr/>
            <p:nvPr/>
          </p:nvSpPr>
          <p:spPr>
            <a:xfrm>
              <a:off x="-1" y="1459"/>
              <a:ext cx="5606772" cy="509955"/>
            </a:xfrm>
            <a:custGeom>
              <a:avLst/>
              <a:gdLst/>
              <a:ahLst/>
              <a:cxnLst>
                <a:cxn ang="0">
                  <a:pos x="wd2" y="hd2"/>
                </a:cxn>
                <a:cxn ang="5400000">
                  <a:pos x="wd2" y="hd2"/>
                </a:cxn>
                <a:cxn ang="10800000">
                  <a:pos x="wd2" y="hd2"/>
                </a:cxn>
                <a:cxn ang="16200000">
                  <a:pos x="wd2" y="hd2"/>
                </a:cxn>
              </a:cxnLst>
              <a:rect l="0" t="0" r="r" b="b"/>
              <a:pathLst>
                <a:path w="21600" h="21600" extrusionOk="0">
                  <a:moveTo>
                    <a:pt x="21056" y="0"/>
                  </a:moveTo>
                  <a:lnTo>
                    <a:pt x="21600" y="0"/>
                  </a:lnTo>
                  <a:lnTo>
                    <a:pt x="20748" y="21600"/>
                  </a:lnTo>
                  <a:lnTo>
                    <a:pt x="20203" y="21600"/>
                  </a:lnTo>
                  <a:close/>
                  <a:moveTo>
                    <a:pt x="19992" y="0"/>
                  </a:moveTo>
                  <a:lnTo>
                    <a:pt x="20536" y="0"/>
                  </a:lnTo>
                  <a:lnTo>
                    <a:pt x="19684" y="21600"/>
                  </a:lnTo>
                  <a:lnTo>
                    <a:pt x="19140" y="21600"/>
                  </a:lnTo>
                  <a:close/>
                  <a:moveTo>
                    <a:pt x="18928" y="0"/>
                  </a:moveTo>
                  <a:lnTo>
                    <a:pt x="19472" y="0"/>
                  </a:lnTo>
                  <a:lnTo>
                    <a:pt x="18620" y="21600"/>
                  </a:lnTo>
                  <a:lnTo>
                    <a:pt x="18076" y="21600"/>
                  </a:lnTo>
                  <a:close/>
                  <a:moveTo>
                    <a:pt x="17864" y="0"/>
                  </a:moveTo>
                  <a:lnTo>
                    <a:pt x="18408" y="0"/>
                  </a:lnTo>
                  <a:lnTo>
                    <a:pt x="17556" y="21600"/>
                  </a:lnTo>
                  <a:lnTo>
                    <a:pt x="17012" y="21600"/>
                  </a:lnTo>
                  <a:close/>
                  <a:moveTo>
                    <a:pt x="16800" y="0"/>
                  </a:moveTo>
                  <a:lnTo>
                    <a:pt x="17345" y="0"/>
                  </a:lnTo>
                  <a:lnTo>
                    <a:pt x="16493" y="21600"/>
                  </a:lnTo>
                  <a:lnTo>
                    <a:pt x="15948" y="21600"/>
                  </a:lnTo>
                  <a:close/>
                  <a:moveTo>
                    <a:pt x="15736" y="0"/>
                  </a:moveTo>
                  <a:lnTo>
                    <a:pt x="16281" y="0"/>
                  </a:lnTo>
                  <a:lnTo>
                    <a:pt x="15429" y="21600"/>
                  </a:lnTo>
                  <a:lnTo>
                    <a:pt x="14884" y="21600"/>
                  </a:lnTo>
                  <a:close/>
                  <a:moveTo>
                    <a:pt x="14672" y="0"/>
                  </a:moveTo>
                  <a:lnTo>
                    <a:pt x="15217" y="0"/>
                  </a:lnTo>
                  <a:lnTo>
                    <a:pt x="14365" y="21600"/>
                  </a:lnTo>
                  <a:lnTo>
                    <a:pt x="13820" y="21600"/>
                  </a:lnTo>
                  <a:close/>
                  <a:moveTo>
                    <a:pt x="13609" y="0"/>
                  </a:moveTo>
                  <a:lnTo>
                    <a:pt x="14153" y="0"/>
                  </a:lnTo>
                  <a:lnTo>
                    <a:pt x="13301" y="21600"/>
                  </a:lnTo>
                  <a:lnTo>
                    <a:pt x="12757" y="21600"/>
                  </a:lnTo>
                  <a:close/>
                  <a:moveTo>
                    <a:pt x="12545" y="0"/>
                  </a:moveTo>
                  <a:lnTo>
                    <a:pt x="13089" y="0"/>
                  </a:lnTo>
                  <a:lnTo>
                    <a:pt x="12237" y="21600"/>
                  </a:lnTo>
                  <a:lnTo>
                    <a:pt x="11693" y="21600"/>
                  </a:lnTo>
                  <a:close/>
                  <a:moveTo>
                    <a:pt x="11481" y="0"/>
                  </a:moveTo>
                  <a:lnTo>
                    <a:pt x="12025" y="0"/>
                  </a:lnTo>
                  <a:lnTo>
                    <a:pt x="11173" y="21600"/>
                  </a:lnTo>
                  <a:lnTo>
                    <a:pt x="10629" y="21600"/>
                  </a:lnTo>
                  <a:close/>
                  <a:moveTo>
                    <a:pt x="10417" y="0"/>
                  </a:moveTo>
                  <a:lnTo>
                    <a:pt x="10962" y="0"/>
                  </a:lnTo>
                  <a:lnTo>
                    <a:pt x="10109" y="21600"/>
                  </a:lnTo>
                  <a:lnTo>
                    <a:pt x="9565" y="21600"/>
                  </a:lnTo>
                  <a:close/>
                  <a:moveTo>
                    <a:pt x="9425" y="0"/>
                  </a:moveTo>
                  <a:lnTo>
                    <a:pt x="9969" y="0"/>
                  </a:lnTo>
                  <a:lnTo>
                    <a:pt x="9117" y="21600"/>
                  </a:lnTo>
                  <a:lnTo>
                    <a:pt x="8573" y="21600"/>
                  </a:lnTo>
                  <a:close/>
                  <a:moveTo>
                    <a:pt x="8361" y="0"/>
                  </a:moveTo>
                  <a:lnTo>
                    <a:pt x="8905" y="0"/>
                  </a:lnTo>
                  <a:lnTo>
                    <a:pt x="8053" y="21600"/>
                  </a:lnTo>
                  <a:lnTo>
                    <a:pt x="7509" y="21600"/>
                  </a:lnTo>
                  <a:close/>
                  <a:moveTo>
                    <a:pt x="7297" y="0"/>
                  </a:moveTo>
                  <a:lnTo>
                    <a:pt x="7842" y="0"/>
                  </a:lnTo>
                  <a:lnTo>
                    <a:pt x="6990" y="21600"/>
                  </a:lnTo>
                  <a:lnTo>
                    <a:pt x="6445" y="21600"/>
                  </a:lnTo>
                  <a:close/>
                  <a:moveTo>
                    <a:pt x="6233" y="0"/>
                  </a:moveTo>
                  <a:lnTo>
                    <a:pt x="6778" y="0"/>
                  </a:lnTo>
                  <a:lnTo>
                    <a:pt x="5926" y="21600"/>
                  </a:lnTo>
                  <a:lnTo>
                    <a:pt x="5381" y="21600"/>
                  </a:lnTo>
                  <a:close/>
                  <a:moveTo>
                    <a:pt x="5169" y="0"/>
                  </a:moveTo>
                  <a:lnTo>
                    <a:pt x="5714" y="0"/>
                  </a:lnTo>
                  <a:lnTo>
                    <a:pt x="4862" y="21600"/>
                  </a:lnTo>
                  <a:lnTo>
                    <a:pt x="4317" y="21600"/>
                  </a:lnTo>
                  <a:close/>
                  <a:moveTo>
                    <a:pt x="4106" y="0"/>
                  </a:moveTo>
                  <a:lnTo>
                    <a:pt x="4650" y="0"/>
                  </a:lnTo>
                  <a:lnTo>
                    <a:pt x="3798" y="21600"/>
                  </a:lnTo>
                  <a:lnTo>
                    <a:pt x="3253" y="21600"/>
                  </a:lnTo>
                  <a:close/>
                  <a:moveTo>
                    <a:pt x="3042" y="0"/>
                  </a:moveTo>
                  <a:lnTo>
                    <a:pt x="3586" y="0"/>
                  </a:lnTo>
                  <a:lnTo>
                    <a:pt x="2734" y="21600"/>
                  </a:lnTo>
                  <a:lnTo>
                    <a:pt x="2190" y="21600"/>
                  </a:lnTo>
                  <a:close/>
                  <a:moveTo>
                    <a:pt x="1978" y="0"/>
                  </a:moveTo>
                  <a:lnTo>
                    <a:pt x="2522" y="0"/>
                  </a:lnTo>
                  <a:lnTo>
                    <a:pt x="1670" y="21600"/>
                  </a:lnTo>
                  <a:lnTo>
                    <a:pt x="1126" y="21600"/>
                  </a:lnTo>
                  <a:close/>
                  <a:moveTo>
                    <a:pt x="914" y="0"/>
                  </a:moveTo>
                  <a:lnTo>
                    <a:pt x="1459" y="0"/>
                  </a:lnTo>
                  <a:lnTo>
                    <a:pt x="606" y="21600"/>
                  </a:lnTo>
                  <a:lnTo>
                    <a:pt x="62" y="21600"/>
                  </a:lnTo>
                  <a:close/>
                  <a:moveTo>
                    <a:pt x="0" y="0"/>
                  </a:moveTo>
                  <a:lnTo>
                    <a:pt x="395" y="0"/>
                  </a:lnTo>
                  <a:lnTo>
                    <a:pt x="0" y="10005"/>
                  </a:lnTo>
                  <a:close/>
                </a:path>
              </a:pathLst>
            </a:custGeom>
            <a:solidFill>
              <a:srgbClr val="1A1A1A"/>
            </a:solidFill>
            <a:ln w="12700" cap="flat">
              <a:noFill/>
              <a:miter lim="400000"/>
            </a:ln>
            <a:effectLst/>
          </p:spPr>
          <p:txBody>
            <a:bodyPr wrap="square" lIns="0" tIns="0" rIns="0" bIns="0" numCol="1" anchor="ctr">
              <a:noAutofit/>
            </a:bodyPr>
            <a:lstStyle/>
            <a:p>
              <a:pPr algn="ctr">
                <a:defRPr>
                  <a:solidFill>
                    <a:srgbClr val="FFFFFF"/>
                  </a:solidFill>
                </a:defRPr>
              </a:pPr>
              <a:endParaRPr/>
            </a:p>
          </p:txBody>
        </p:sp>
      </p:grpSp>
      <p:sp>
        <p:nvSpPr>
          <p:cNvPr id="978" name="Freeform: Shape 38"/>
          <p:cNvSpPr/>
          <p:nvPr/>
        </p:nvSpPr>
        <p:spPr>
          <a:xfrm>
            <a:off x="1365545" y="2753558"/>
            <a:ext cx="3202280" cy="3083923"/>
          </a:xfrm>
          <a:custGeom>
            <a:avLst/>
            <a:gdLst/>
            <a:ahLst/>
            <a:cxnLst>
              <a:cxn ang="0">
                <a:pos x="wd2" y="hd2"/>
              </a:cxn>
              <a:cxn ang="5400000">
                <a:pos x="wd2" y="hd2"/>
              </a:cxn>
              <a:cxn ang="10800000">
                <a:pos x="wd2" y="hd2"/>
              </a:cxn>
              <a:cxn ang="16200000">
                <a:pos x="wd2" y="hd2"/>
              </a:cxn>
            </a:cxnLst>
            <a:rect l="0" t="0" r="r" b="b"/>
            <a:pathLst>
              <a:path w="21563" h="21541" extrusionOk="0">
                <a:moveTo>
                  <a:pt x="20441" y="15273"/>
                </a:moveTo>
                <a:cubicBezTo>
                  <a:pt x="20221" y="15223"/>
                  <a:pt x="20001" y="15173"/>
                  <a:pt x="19780" y="15128"/>
                </a:cubicBezTo>
                <a:cubicBezTo>
                  <a:pt x="19602" y="15086"/>
                  <a:pt x="19419" y="15049"/>
                  <a:pt x="19240" y="15003"/>
                </a:cubicBezTo>
                <a:cubicBezTo>
                  <a:pt x="19124" y="14974"/>
                  <a:pt x="19033" y="15007"/>
                  <a:pt x="18958" y="15090"/>
                </a:cubicBezTo>
                <a:cubicBezTo>
                  <a:pt x="18804" y="15269"/>
                  <a:pt x="18684" y="15472"/>
                  <a:pt x="18617" y="15701"/>
                </a:cubicBezTo>
                <a:cubicBezTo>
                  <a:pt x="18584" y="15809"/>
                  <a:pt x="18634" y="15888"/>
                  <a:pt x="18700" y="15962"/>
                </a:cubicBezTo>
                <a:cubicBezTo>
                  <a:pt x="18941" y="16224"/>
                  <a:pt x="19186" y="16486"/>
                  <a:pt x="19427" y="16743"/>
                </a:cubicBezTo>
                <a:cubicBezTo>
                  <a:pt x="19610" y="16938"/>
                  <a:pt x="19618" y="17055"/>
                  <a:pt x="19473" y="17279"/>
                </a:cubicBezTo>
                <a:cubicBezTo>
                  <a:pt x="19465" y="17291"/>
                  <a:pt x="19456" y="17308"/>
                  <a:pt x="19444" y="17320"/>
                </a:cubicBezTo>
                <a:cubicBezTo>
                  <a:pt x="19170" y="17690"/>
                  <a:pt x="19049" y="17694"/>
                  <a:pt x="18713" y="17503"/>
                </a:cubicBezTo>
                <a:cubicBezTo>
                  <a:pt x="18439" y="17345"/>
                  <a:pt x="18148" y="17204"/>
                  <a:pt x="17869" y="17055"/>
                </a:cubicBezTo>
                <a:cubicBezTo>
                  <a:pt x="17753" y="16992"/>
                  <a:pt x="17645" y="16992"/>
                  <a:pt x="17541" y="17067"/>
                </a:cubicBezTo>
                <a:cubicBezTo>
                  <a:pt x="17375" y="17183"/>
                  <a:pt x="17234" y="17325"/>
                  <a:pt x="17113" y="17487"/>
                </a:cubicBezTo>
                <a:cubicBezTo>
                  <a:pt x="17026" y="17603"/>
                  <a:pt x="17022" y="17719"/>
                  <a:pt x="17092" y="17848"/>
                </a:cubicBezTo>
                <a:cubicBezTo>
                  <a:pt x="17263" y="18159"/>
                  <a:pt x="17429" y="18475"/>
                  <a:pt x="17591" y="18791"/>
                </a:cubicBezTo>
                <a:cubicBezTo>
                  <a:pt x="17703" y="19011"/>
                  <a:pt x="17687" y="19110"/>
                  <a:pt x="17508" y="19281"/>
                </a:cubicBezTo>
                <a:cubicBezTo>
                  <a:pt x="17479" y="19306"/>
                  <a:pt x="17454" y="19335"/>
                  <a:pt x="17425" y="19355"/>
                </a:cubicBezTo>
                <a:cubicBezTo>
                  <a:pt x="17159" y="19551"/>
                  <a:pt x="17022" y="19646"/>
                  <a:pt x="16710" y="19331"/>
                </a:cubicBezTo>
                <a:cubicBezTo>
                  <a:pt x="16486" y="19102"/>
                  <a:pt x="16245" y="18899"/>
                  <a:pt x="16012" y="18678"/>
                </a:cubicBezTo>
                <a:cubicBezTo>
                  <a:pt x="15904" y="18575"/>
                  <a:pt x="15788" y="18554"/>
                  <a:pt x="15655" y="18608"/>
                </a:cubicBezTo>
                <a:cubicBezTo>
                  <a:pt x="15480" y="18678"/>
                  <a:pt x="15314" y="18770"/>
                  <a:pt x="15165" y="18886"/>
                </a:cubicBezTo>
                <a:cubicBezTo>
                  <a:pt x="15040" y="18982"/>
                  <a:pt x="15007" y="19102"/>
                  <a:pt x="15044" y="19252"/>
                </a:cubicBezTo>
                <a:cubicBezTo>
                  <a:pt x="15131" y="19613"/>
                  <a:pt x="15215" y="19978"/>
                  <a:pt x="15293" y="20340"/>
                </a:cubicBezTo>
                <a:cubicBezTo>
                  <a:pt x="15327" y="20498"/>
                  <a:pt x="15273" y="20618"/>
                  <a:pt x="15131" y="20701"/>
                </a:cubicBezTo>
                <a:cubicBezTo>
                  <a:pt x="15036" y="20759"/>
                  <a:pt x="14932" y="20805"/>
                  <a:pt x="14824" y="20838"/>
                </a:cubicBezTo>
                <a:cubicBezTo>
                  <a:pt x="14604" y="20909"/>
                  <a:pt x="14479" y="20867"/>
                  <a:pt x="14355" y="20672"/>
                </a:cubicBezTo>
                <a:cubicBezTo>
                  <a:pt x="14172" y="20381"/>
                  <a:pt x="13985" y="20095"/>
                  <a:pt x="13810" y="19796"/>
                </a:cubicBezTo>
                <a:cubicBezTo>
                  <a:pt x="13715" y="19634"/>
                  <a:pt x="13590" y="19571"/>
                  <a:pt x="13403" y="19605"/>
                </a:cubicBezTo>
                <a:cubicBezTo>
                  <a:pt x="13254" y="19634"/>
                  <a:pt x="13108" y="19671"/>
                  <a:pt x="12967" y="19721"/>
                </a:cubicBezTo>
                <a:cubicBezTo>
                  <a:pt x="12772" y="19791"/>
                  <a:pt x="12709" y="19875"/>
                  <a:pt x="12701" y="20082"/>
                </a:cubicBezTo>
                <a:cubicBezTo>
                  <a:pt x="12689" y="20410"/>
                  <a:pt x="12680" y="20734"/>
                  <a:pt x="12672" y="21062"/>
                </a:cubicBezTo>
                <a:cubicBezTo>
                  <a:pt x="12664" y="21361"/>
                  <a:pt x="12589" y="21457"/>
                  <a:pt x="12294" y="21511"/>
                </a:cubicBezTo>
                <a:cubicBezTo>
                  <a:pt x="12215" y="21527"/>
                  <a:pt x="12136" y="21536"/>
                  <a:pt x="12057" y="21540"/>
                </a:cubicBezTo>
                <a:cubicBezTo>
                  <a:pt x="11862" y="21552"/>
                  <a:pt x="11737" y="21473"/>
                  <a:pt x="11675" y="21282"/>
                </a:cubicBezTo>
                <a:cubicBezTo>
                  <a:pt x="11563" y="20934"/>
                  <a:pt x="11455" y="20589"/>
                  <a:pt x="11355" y="20240"/>
                </a:cubicBezTo>
                <a:cubicBezTo>
                  <a:pt x="11309" y="20082"/>
                  <a:pt x="11214" y="20007"/>
                  <a:pt x="11056" y="19983"/>
                </a:cubicBezTo>
                <a:cubicBezTo>
                  <a:pt x="10873" y="19958"/>
                  <a:pt x="10690" y="19958"/>
                  <a:pt x="10507" y="19987"/>
                </a:cubicBezTo>
                <a:cubicBezTo>
                  <a:pt x="10370" y="20007"/>
                  <a:pt x="10283" y="20078"/>
                  <a:pt x="10241" y="20215"/>
                </a:cubicBezTo>
                <a:cubicBezTo>
                  <a:pt x="10146" y="20543"/>
                  <a:pt x="10042" y="20871"/>
                  <a:pt x="9938" y="21199"/>
                </a:cubicBezTo>
                <a:cubicBezTo>
                  <a:pt x="9847" y="21494"/>
                  <a:pt x="9730" y="21569"/>
                  <a:pt x="9427" y="21527"/>
                </a:cubicBezTo>
                <a:cubicBezTo>
                  <a:pt x="8970" y="21465"/>
                  <a:pt x="8916" y="21403"/>
                  <a:pt x="8912" y="20946"/>
                </a:cubicBezTo>
                <a:cubicBezTo>
                  <a:pt x="8908" y="20647"/>
                  <a:pt x="8895" y="20352"/>
                  <a:pt x="8887" y="20053"/>
                </a:cubicBezTo>
                <a:cubicBezTo>
                  <a:pt x="8883" y="19916"/>
                  <a:pt x="8829" y="19808"/>
                  <a:pt x="8700" y="19754"/>
                </a:cubicBezTo>
                <a:cubicBezTo>
                  <a:pt x="8505" y="19671"/>
                  <a:pt x="8305" y="19613"/>
                  <a:pt x="8093" y="19600"/>
                </a:cubicBezTo>
                <a:cubicBezTo>
                  <a:pt x="7965" y="19592"/>
                  <a:pt x="7873" y="19642"/>
                  <a:pt x="7803" y="19754"/>
                </a:cubicBezTo>
                <a:cubicBezTo>
                  <a:pt x="7624" y="20053"/>
                  <a:pt x="7433" y="20344"/>
                  <a:pt x="7250" y="20639"/>
                </a:cubicBezTo>
                <a:cubicBezTo>
                  <a:pt x="7105" y="20871"/>
                  <a:pt x="6993" y="20913"/>
                  <a:pt x="6735" y="20826"/>
                </a:cubicBezTo>
                <a:cubicBezTo>
                  <a:pt x="6722" y="20821"/>
                  <a:pt x="6710" y="20817"/>
                  <a:pt x="6698" y="20813"/>
                </a:cubicBezTo>
                <a:cubicBezTo>
                  <a:pt x="6299" y="20651"/>
                  <a:pt x="6220" y="20560"/>
                  <a:pt x="6324" y="20161"/>
                </a:cubicBezTo>
                <a:cubicBezTo>
                  <a:pt x="6403" y="19858"/>
                  <a:pt x="6461" y="19551"/>
                  <a:pt x="6535" y="19243"/>
                </a:cubicBezTo>
                <a:cubicBezTo>
                  <a:pt x="6573" y="19085"/>
                  <a:pt x="6531" y="18965"/>
                  <a:pt x="6398" y="18870"/>
                </a:cubicBezTo>
                <a:cubicBezTo>
                  <a:pt x="6257" y="18770"/>
                  <a:pt x="6112" y="18683"/>
                  <a:pt x="5954" y="18612"/>
                </a:cubicBezTo>
                <a:cubicBezTo>
                  <a:pt x="5804" y="18546"/>
                  <a:pt x="5675" y="18570"/>
                  <a:pt x="5551" y="18687"/>
                </a:cubicBezTo>
                <a:cubicBezTo>
                  <a:pt x="5302" y="18924"/>
                  <a:pt x="5048" y="19156"/>
                  <a:pt x="4799" y="19389"/>
                </a:cubicBezTo>
                <a:cubicBezTo>
                  <a:pt x="4612" y="19567"/>
                  <a:pt x="4491" y="19576"/>
                  <a:pt x="4271" y="19438"/>
                </a:cubicBezTo>
                <a:cubicBezTo>
                  <a:pt x="4246" y="19422"/>
                  <a:pt x="4221" y="19405"/>
                  <a:pt x="4196" y="19389"/>
                </a:cubicBezTo>
                <a:cubicBezTo>
                  <a:pt x="3877" y="19160"/>
                  <a:pt x="3847" y="19040"/>
                  <a:pt x="4030" y="18695"/>
                </a:cubicBezTo>
                <a:cubicBezTo>
                  <a:pt x="4180" y="18413"/>
                  <a:pt x="4325" y="18130"/>
                  <a:pt x="4479" y="17852"/>
                </a:cubicBezTo>
                <a:cubicBezTo>
                  <a:pt x="4558" y="17707"/>
                  <a:pt x="4545" y="17582"/>
                  <a:pt x="4446" y="17457"/>
                </a:cubicBezTo>
                <a:cubicBezTo>
                  <a:pt x="4338" y="17320"/>
                  <a:pt x="4213" y="17196"/>
                  <a:pt x="4072" y="17088"/>
                </a:cubicBezTo>
                <a:cubicBezTo>
                  <a:pt x="3947" y="16992"/>
                  <a:pt x="3823" y="16984"/>
                  <a:pt x="3685" y="17059"/>
                </a:cubicBezTo>
                <a:cubicBezTo>
                  <a:pt x="3378" y="17225"/>
                  <a:pt x="3066" y="17391"/>
                  <a:pt x="2751" y="17553"/>
                </a:cubicBezTo>
                <a:cubicBezTo>
                  <a:pt x="2530" y="17669"/>
                  <a:pt x="2402" y="17640"/>
                  <a:pt x="2240" y="17457"/>
                </a:cubicBezTo>
                <a:cubicBezTo>
                  <a:pt x="2227" y="17445"/>
                  <a:pt x="2219" y="17433"/>
                  <a:pt x="2206" y="17420"/>
                </a:cubicBezTo>
                <a:cubicBezTo>
                  <a:pt x="1920" y="17088"/>
                  <a:pt x="1924" y="16972"/>
                  <a:pt x="2227" y="16656"/>
                </a:cubicBezTo>
                <a:cubicBezTo>
                  <a:pt x="2439" y="16432"/>
                  <a:pt x="2638" y="16203"/>
                  <a:pt x="2854" y="15987"/>
                </a:cubicBezTo>
                <a:cubicBezTo>
                  <a:pt x="2963" y="15875"/>
                  <a:pt x="2983" y="15759"/>
                  <a:pt x="2929" y="15622"/>
                </a:cubicBezTo>
                <a:cubicBezTo>
                  <a:pt x="2859" y="15443"/>
                  <a:pt x="2759" y="15277"/>
                  <a:pt x="2643" y="15123"/>
                </a:cubicBezTo>
                <a:cubicBezTo>
                  <a:pt x="2547" y="14999"/>
                  <a:pt x="2418" y="14986"/>
                  <a:pt x="2281" y="15020"/>
                </a:cubicBezTo>
                <a:cubicBezTo>
                  <a:pt x="1978" y="15090"/>
                  <a:pt x="1679" y="15161"/>
                  <a:pt x="1375" y="15227"/>
                </a:cubicBezTo>
                <a:cubicBezTo>
                  <a:pt x="1334" y="15236"/>
                  <a:pt x="1292" y="15248"/>
                  <a:pt x="1255" y="15256"/>
                </a:cubicBezTo>
                <a:cubicBezTo>
                  <a:pt x="1026" y="15298"/>
                  <a:pt x="910" y="15244"/>
                  <a:pt x="806" y="15036"/>
                </a:cubicBezTo>
                <a:cubicBezTo>
                  <a:pt x="769" y="14957"/>
                  <a:pt x="731" y="14878"/>
                  <a:pt x="702" y="14795"/>
                </a:cubicBezTo>
                <a:cubicBezTo>
                  <a:pt x="628" y="14575"/>
                  <a:pt x="669" y="14451"/>
                  <a:pt x="869" y="14326"/>
                </a:cubicBezTo>
                <a:cubicBezTo>
                  <a:pt x="1151" y="14148"/>
                  <a:pt x="1438" y="13969"/>
                  <a:pt x="1720" y="13794"/>
                </a:cubicBezTo>
                <a:cubicBezTo>
                  <a:pt x="1945" y="13653"/>
                  <a:pt x="1978" y="13574"/>
                  <a:pt x="1924" y="13317"/>
                </a:cubicBezTo>
                <a:cubicBezTo>
                  <a:pt x="1891" y="13172"/>
                  <a:pt x="1853" y="13022"/>
                  <a:pt x="1795" y="12885"/>
                </a:cubicBezTo>
                <a:cubicBezTo>
                  <a:pt x="1737" y="12748"/>
                  <a:pt x="1637" y="12681"/>
                  <a:pt x="1483" y="12677"/>
                </a:cubicBezTo>
                <a:cubicBezTo>
                  <a:pt x="1147" y="12673"/>
                  <a:pt x="815" y="12661"/>
                  <a:pt x="478" y="12648"/>
                </a:cubicBezTo>
                <a:cubicBezTo>
                  <a:pt x="175" y="12640"/>
                  <a:pt x="83" y="12561"/>
                  <a:pt x="29" y="12270"/>
                </a:cubicBezTo>
                <a:cubicBezTo>
                  <a:pt x="25" y="12241"/>
                  <a:pt x="17" y="12212"/>
                  <a:pt x="13" y="12183"/>
                </a:cubicBezTo>
                <a:cubicBezTo>
                  <a:pt x="-33" y="11813"/>
                  <a:pt x="29" y="11718"/>
                  <a:pt x="391" y="11610"/>
                </a:cubicBezTo>
                <a:cubicBezTo>
                  <a:pt x="690" y="11519"/>
                  <a:pt x="989" y="11419"/>
                  <a:pt x="1292" y="11336"/>
                </a:cubicBezTo>
                <a:cubicBezTo>
                  <a:pt x="1459" y="11290"/>
                  <a:pt x="1546" y="11195"/>
                  <a:pt x="1562" y="11033"/>
                </a:cubicBezTo>
                <a:cubicBezTo>
                  <a:pt x="1579" y="10842"/>
                  <a:pt x="1587" y="10646"/>
                  <a:pt x="1550" y="10455"/>
                </a:cubicBezTo>
                <a:cubicBezTo>
                  <a:pt x="1529" y="10331"/>
                  <a:pt x="1459" y="10256"/>
                  <a:pt x="1338" y="10219"/>
                </a:cubicBezTo>
                <a:cubicBezTo>
                  <a:pt x="1018" y="10123"/>
                  <a:pt x="698" y="10024"/>
                  <a:pt x="378" y="9924"/>
                </a:cubicBezTo>
                <a:cubicBezTo>
                  <a:pt x="29" y="9816"/>
                  <a:pt x="-8" y="9758"/>
                  <a:pt x="13" y="9392"/>
                </a:cubicBezTo>
                <a:cubicBezTo>
                  <a:pt x="17" y="9318"/>
                  <a:pt x="33" y="9243"/>
                  <a:pt x="50" y="9172"/>
                </a:cubicBezTo>
                <a:cubicBezTo>
                  <a:pt x="100" y="8989"/>
                  <a:pt x="204" y="8906"/>
                  <a:pt x="395" y="8898"/>
                </a:cubicBezTo>
                <a:cubicBezTo>
                  <a:pt x="707" y="8886"/>
                  <a:pt x="1014" y="8877"/>
                  <a:pt x="1326" y="8869"/>
                </a:cubicBezTo>
                <a:cubicBezTo>
                  <a:pt x="1371" y="8869"/>
                  <a:pt x="1417" y="8865"/>
                  <a:pt x="1463" y="8865"/>
                </a:cubicBezTo>
                <a:cubicBezTo>
                  <a:pt x="1670" y="8873"/>
                  <a:pt x="1778" y="8757"/>
                  <a:pt x="1832" y="8574"/>
                </a:cubicBezTo>
                <a:cubicBezTo>
                  <a:pt x="1874" y="8437"/>
                  <a:pt x="1911" y="8300"/>
                  <a:pt x="1940" y="8163"/>
                </a:cubicBezTo>
                <a:cubicBezTo>
                  <a:pt x="1978" y="7972"/>
                  <a:pt x="1932" y="7881"/>
                  <a:pt x="1766" y="7773"/>
                </a:cubicBezTo>
                <a:cubicBezTo>
                  <a:pt x="1483" y="7594"/>
                  <a:pt x="1197" y="7415"/>
                  <a:pt x="914" y="7241"/>
                </a:cubicBezTo>
                <a:cubicBezTo>
                  <a:pt x="661" y="7083"/>
                  <a:pt x="623" y="6983"/>
                  <a:pt x="723" y="6697"/>
                </a:cubicBezTo>
                <a:cubicBezTo>
                  <a:pt x="752" y="6606"/>
                  <a:pt x="790" y="6514"/>
                  <a:pt x="844" y="6435"/>
                </a:cubicBezTo>
                <a:cubicBezTo>
                  <a:pt x="931" y="6302"/>
                  <a:pt x="1051" y="6236"/>
                  <a:pt x="1218" y="6277"/>
                </a:cubicBezTo>
                <a:cubicBezTo>
                  <a:pt x="1571" y="6361"/>
                  <a:pt x="1928" y="6435"/>
                  <a:pt x="2281" y="6523"/>
                </a:cubicBezTo>
                <a:cubicBezTo>
                  <a:pt x="2443" y="6564"/>
                  <a:pt x="2568" y="6527"/>
                  <a:pt x="2668" y="6394"/>
                </a:cubicBezTo>
                <a:cubicBezTo>
                  <a:pt x="2771" y="6253"/>
                  <a:pt x="2863" y="6099"/>
                  <a:pt x="2929" y="5937"/>
                </a:cubicBezTo>
                <a:cubicBezTo>
                  <a:pt x="2987" y="5792"/>
                  <a:pt x="2971" y="5667"/>
                  <a:pt x="2854" y="5547"/>
                </a:cubicBezTo>
                <a:cubicBezTo>
                  <a:pt x="2614" y="5302"/>
                  <a:pt x="2385" y="5048"/>
                  <a:pt x="2148" y="4795"/>
                </a:cubicBezTo>
                <a:cubicBezTo>
                  <a:pt x="1965" y="4595"/>
                  <a:pt x="1957" y="4483"/>
                  <a:pt x="2107" y="4259"/>
                </a:cubicBezTo>
                <a:cubicBezTo>
                  <a:pt x="2132" y="4226"/>
                  <a:pt x="2152" y="4188"/>
                  <a:pt x="2177" y="4155"/>
                </a:cubicBezTo>
                <a:cubicBezTo>
                  <a:pt x="2389" y="3877"/>
                  <a:pt x="2505" y="3852"/>
                  <a:pt x="2817" y="4014"/>
                </a:cubicBezTo>
                <a:cubicBezTo>
                  <a:pt x="3108" y="4168"/>
                  <a:pt x="3399" y="4317"/>
                  <a:pt x="3681" y="4475"/>
                </a:cubicBezTo>
                <a:cubicBezTo>
                  <a:pt x="3831" y="4558"/>
                  <a:pt x="3964" y="4542"/>
                  <a:pt x="4088" y="4438"/>
                </a:cubicBezTo>
                <a:cubicBezTo>
                  <a:pt x="4213" y="4334"/>
                  <a:pt x="4329" y="4218"/>
                  <a:pt x="4437" y="4093"/>
                </a:cubicBezTo>
                <a:cubicBezTo>
                  <a:pt x="4545" y="3964"/>
                  <a:pt x="4570" y="3835"/>
                  <a:pt x="4483" y="3678"/>
                </a:cubicBezTo>
                <a:cubicBezTo>
                  <a:pt x="4309" y="3366"/>
                  <a:pt x="4147" y="3051"/>
                  <a:pt x="3980" y="2735"/>
                </a:cubicBezTo>
                <a:cubicBezTo>
                  <a:pt x="3872" y="2527"/>
                  <a:pt x="3897" y="2415"/>
                  <a:pt x="4068" y="2257"/>
                </a:cubicBezTo>
                <a:cubicBezTo>
                  <a:pt x="4147" y="2183"/>
                  <a:pt x="4234" y="2120"/>
                  <a:pt x="4329" y="2062"/>
                </a:cubicBezTo>
                <a:cubicBezTo>
                  <a:pt x="4496" y="1967"/>
                  <a:pt x="4612" y="1979"/>
                  <a:pt x="4753" y="2108"/>
                </a:cubicBezTo>
                <a:cubicBezTo>
                  <a:pt x="4994" y="2328"/>
                  <a:pt x="5235" y="2552"/>
                  <a:pt x="5472" y="2776"/>
                </a:cubicBezTo>
                <a:cubicBezTo>
                  <a:pt x="5721" y="3013"/>
                  <a:pt x="5775" y="3021"/>
                  <a:pt x="6078" y="2864"/>
                </a:cubicBezTo>
                <a:cubicBezTo>
                  <a:pt x="6199" y="2801"/>
                  <a:pt x="6311" y="2735"/>
                  <a:pt x="6419" y="2652"/>
                </a:cubicBezTo>
                <a:cubicBezTo>
                  <a:pt x="6535" y="2556"/>
                  <a:pt x="6573" y="2444"/>
                  <a:pt x="6535" y="2295"/>
                </a:cubicBezTo>
                <a:cubicBezTo>
                  <a:pt x="6448" y="1950"/>
                  <a:pt x="6373" y="1601"/>
                  <a:pt x="6295" y="1256"/>
                </a:cubicBezTo>
                <a:cubicBezTo>
                  <a:pt x="6245" y="1032"/>
                  <a:pt x="6299" y="920"/>
                  <a:pt x="6498" y="812"/>
                </a:cubicBezTo>
                <a:cubicBezTo>
                  <a:pt x="6590" y="766"/>
                  <a:pt x="6681" y="729"/>
                  <a:pt x="6776" y="696"/>
                </a:cubicBezTo>
                <a:cubicBezTo>
                  <a:pt x="6980" y="633"/>
                  <a:pt x="7096" y="671"/>
                  <a:pt x="7217" y="854"/>
                </a:cubicBezTo>
                <a:cubicBezTo>
                  <a:pt x="7408" y="1148"/>
                  <a:pt x="7599" y="1443"/>
                  <a:pt x="7774" y="1751"/>
                </a:cubicBezTo>
                <a:cubicBezTo>
                  <a:pt x="7865" y="1908"/>
                  <a:pt x="7990" y="1962"/>
                  <a:pt x="8160" y="1938"/>
                </a:cubicBezTo>
                <a:cubicBezTo>
                  <a:pt x="8339" y="1908"/>
                  <a:pt x="8513" y="1863"/>
                  <a:pt x="8679" y="1792"/>
                </a:cubicBezTo>
                <a:cubicBezTo>
                  <a:pt x="8800" y="1738"/>
                  <a:pt x="8866" y="1655"/>
                  <a:pt x="8870" y="1514"/>
                </a:cubicBezTo>
                <a:cubicBezTo>
                  <a:pt x="8879" y="1153"/>
                  <a:pt x="8899" y="795"/>
                  <a:pt x="8912" y="434"/>
                </a:cubicBezTo>
                <a:cubicBezTo>
                  <a:pt x="8920" y="202"/>
                  <a:pt x="8995" y="102"/>
                  <a:pt x="9219" y="40"/>
                </a:cubicBezTo>
                <a:cubicBezTo>
                  <a:pt x="9257" y="31"/>
                  <a:pt x="9294" y="19"/>
                  <a:pt x="9332" y="15"/>
                </a:cubicBezTo>
                <a:cubicBezTo>
                  <a:pt x="9743" y="-31"/>
                  <a:pt x="9843" y="15"/>
                  <a:pt x="9951" y="393"/>
                </a:cubicBezTo>
                <a:cubicBezTo>
                  <a:pt x="10038" y="700"/>
                  <a:pt x="10142" y="999"/>
                  <a:pt x="10225" y="1306"/>
                </a:cubicBezTo>
                <a:cubicBezTo>
                  <a:pt x="10266" y="1452"/>
                  <a:pt x="10354" y="1531"/>
                  <a:pt x="10495" y="1551"/>
                </a:cubicBezTo>
                <a:cubicBezTo>
                  <a:pt x="10690" y="1576"/>
                  <a:pt x="10890" y="1576"/>
                  <a:pt x="11085" y="1551"/>
                </a:cubicBezTo>
                <a:cubicBezTo>
                  <a:pt x="11222" y="1535"/>
                  <a:pt x="11305" y="1452"/>
                  <a:pt x="11347" y="1315"/>
                </a:cubicBezTo>
                <a:cubicBezTo>
                  <a:pt x="11446" y="978"/>
                  <a:pt x="11550" y="642"/>
                  <a:pt x="11654" y="305"/>
                </a:cubicBezTo>
                <a:cubicBezTo>
                  <a:pt x="11733" y="56"/>
                  <a:pt x="11812" y="-2"/>
                  <a:pt x="12074" y="2"/>
                </a:cubicBezTo>
                <a:cubicBezTo>
                  <a:pt x="12111" y="2"/>
                  <a:pt x="12148" y="2"/>
                  <a:pt x="12186" y="6"/>
                </a:cubicBezTo>
                <a:cubicBezTo>
                  <a:pt x="12556" y="44"/>
                  <a:pt x="12659" y="156"/>
                  <a:pt x="12668" y="526"/>
                </a:cubicBezTo>
                <a:cubicBezTo>
                  <a:pt x="12676" y="849"/>
                  <a:pt x="12689" y="1169"/>
                  <a:pt x="12697" y="1493"/>
                </a:cubicBezTo>
                <a:cubicBezTo>
                  <a:pt x="12701" y="1622"/>
                  <a:pt x="12747" y="1722"/>
                  <a:pt x="12867" y="1776"/>
                </a:cubicBezTo>
                <a:cubicBezTo>
                  <a:pt x="13062" y="1863"/>
                  <a:pt x="13266" y="1921"/>
                  <a:pt x="13482" y="1938"/>
                </a:cubicBezTo>
                <a:cubicBezTo>
                  <a:pt x="13615" y="1946"/>
                  <a:pt x="13706" y="1892"/>
                  <a:pt x="13773" y="1784"/>
                </a:cubicBezTo>
                <a:cubicBezTo>
                  <a:pt x="13956" y="1489"/>
                  <a:pt x="14143" y="1194"/>
                  <a:pt x="14325" y="899"/>
                </a:cubicBezTo>
                <a:cubicBezTo>
                  <a:pt x="14483" y="650"/>
                  <a:pt x="14579" y="617"/>
                  <a:pt x="14861" y="712"/>
                </a:cubicBezTo>
                <a:cubicBezTo>
                  <a:pt x="14895" y="725"/>
                  <a:pt x="14924" y="733"/>
                  <a:pt x="14957" y="746"/>
                </a:cubicBezTo>
                <a:cubicBezTo>
                  <a:pt x="15285" y="887"/>
                  <a:pt x="15339" y="991"/>
                  <a:pt x="15260" y="1340"/>
                </a:cubicBezTo>
                <a:cubicBezTo>
                  <a:pt x="15190" y="1651"/>
                  <a:pt x="15119" y="1958"/>
                  <a:pt x="15044" y="2270"/>
                </a:cubicBezTo>
                <a:cubicBezTo>
                  <a:pt x="15003" y="2440"/>
                  <a:pt x="15044" y="2573"/>
                  <a:pt x="15194" y="2673"/>
                </a:cubicBezTo>
                <a:cubicBezTo>
                  <a:pt x="15347" y="2776"/>
                  <a:pt x="15501" y="2872"/>
                  <a:pt x="15676" y="2938"/>
                </a:cubicBezTo>
                <a:cubicBezTo>
                  <a:pt x="15800" y="2984"/>
                  <a:pt x="15900" y="2955"/>
                  <a:pt x="15996" y="2864"/>
                </a:cubicBezTo>
                <a:cubicBezTo>
                  <a:pt x="16249" y="2623"/>
                  <a:pt x="16502" y="2390"/>
                  <a:pt x="16760" y="2154"/>
                </a:cubicBezTo>
                <a:cubicBezTo>
                  <a:pt x="16972" y="1954"/>
                  <a:pt x="17088" y="1946"/>
                  <a:pt x="17325" y="2108"/>
                </a:cubicBezTo>
                <a:cubicBezTo>
                  <a:pt x="17338" y="2116"/>
                  <a:pt x="17346" y="2120"/>
                  <a:pt x="17354" y="2129"/>
                </a:cubicBezTo>
                <a:cubicBezTo>
                  <a:pt x="17757" y="2419"/>
                  <a:pt x="17699" y="2544"/>
                  <a:pt x="17533" y="2847"/>
                </a:cubicBezTo>
                <a:cubicBezTo>
                  <a:pt x="17383" y="3121"/>
                  <a:pt x="17242" y="3404"/>
                  <a:pt x="17088" y="3678"/>
                </a:cubicBezTo>
                <a:cubicBezTo>
                  <a:pt x="17009" y="3823"/>
                  <a:pt x="17026" y="3948"/>
                  <a:pt x="17126" y="4072"/>
                </a:cubicBezTo>
                <a:cubicBezTo>
                  <a:pt x="17238" y="4209"/>
                  <a:pt x="17363" y="4334"/>
                  <a:pt x="17500" y="4442"/>
                </a:cubicBezTo>
                <a:cubicBezTo>
                  <a:pt x="17616" y="4533"/>
                  <a:pt x="17736" y="4546"/>
                  <a:pt x="17874" y="4475"/>
                </a:cubicBezTo>
                <a:cubicBezTo>
                  <a:pt x="18185" y="4305"/>
                  <a:pt x="18501" y="4139"/>
                  <a:pt x="18817" y="3977"/>
                </a:cubicBezTo>
                <a:cubicBezTo>
                  <a:pt x="19041" y="3860"/>
                  <a:pt x="19170" y="3885"/>
                  <a:pt x="19332" y="4085"/>
                </a:cubicBezTo>
                <a:cubicBezTo>
                  <a:pt x="19390" y="4151"/>
                  <a:pt x="19444" y="4222"/>
                  <a:pt x="19490" y="4296"/>
                </a:cubicBezTo>
                <a:cubicBezTo>
                  <a:pt x="19606" y="4479"/>
                  <a:pt x="19594" y="4600"/>
                  <a:pt x="19448" y="4762"/>
                </a:cubicBezTo>
                <a:cubicBezTo>
                  <a:pt x="19199" y="5032"/>
                  <a:pt x="18950" y="5306"/>
                  <a:pt x="18696" y="5571"/>
                </a:cubicBezTo>
                <a:cubicBezTo>
                  <a:pt x="18601" y="5671"/>
                  <a:pt x="18580" y="5779"/>
                  <a:pt x="18630" y="5904"/>
                </a:cubicBezTo>
                <a:cubicBezTo>
                  <a:pt x="18704" y="6082"/>
                  <a:pt x="18796" y="6248"/>
                  <a:pt x="18916" y="6402"/>
                </a:cubicBezTo>
                <a:cubicBezTo>
                  <a:pt x="19012" y="6527"/>
                  <a:pt x="19128" y="6560"/>
                  <a:pt x="19282" y="6523"/>
                </a:cubicBezTo>
                <a:cubicBezTo>
                  <a:pt x="19635" y="6435"/>
                  <a:pt x="19992" y="6356"/>
                  <a:pt x="20346" y="6282"/>
                </a:cubicBezTo>
                <a:cubicBezTo>
                  <a:pt x="20532" y="6240"/>
                  <a:pt x="20645" y="6294"/>
                  <a:pt x="20740" y="6464"/>
                </a:cubicBezTo>
                <a:cubicBezTo>
                  <a:pt x="20790" y="6556"/>
                  <a:pt x="20832" y="6651"/>
                  <a:pt x="20865" y="6751"/>
                </a:cubicBezTo>
                <a:cubicBezTo>
                  <a:pt x="20935" y="6979"/>
                  <a:pt x="20898" y="7087"/>
                  <a:pt x="20695" y="7216"/>
                </a:cubicBezTo>
                <a:cubicBezTo>
                  <a:pt x="20404" y="7399"/>
                  <a:pt x="20117" y="7590"/>
                  <a:pt x="19818" y="7760"/>
                </a:cubicBezTo>
                <a:cubicBezTo>
                  <a:pt x="19648" y="7860"/>
                  <a:pt x="19602" y="7993"/>
                  <a:pt x="19631" y="8167"/>
                </a:cubicBezTo>
                <a:cubicBezTo>
                  <a:pt x="19656" y="8329"/>
                  <a:pt x="19702" y="8487"/>
                  <a:pt x="19760" y="8641"/>
                </a:cubicBezTo>
                <a:cubicBezTo>
                  <a:pt x="19814" y="8782"/>
                  <a:pt x="19909" y="8857"/>
                  <a:pt x="20071" y="8861"/>
                </a:cubicBezTo>
                <a:cubicBezTo>
                  <a:pt x="20437" y="8865"/>
                  <a:pt x="20798" y="8890"/>
                  <a:pt x="21164" y="8902"/>
                </a:cubicBezTo>
                <a:cubicBezTo>
                  <a:pt x="21363" y="8911"/>
                  <a:pt x="21463" y="8989"/>
                  <a:pt x="21517" y="9180"/>
                </a:cubicBezTo>
                <a:cubicBezTo>
                  <a:pt x="21550" y="9288"/>
                  <a:pt x="21563" y="9401"/>
                  <a:pt x="21563" y="9517"/>
                </a:cubicBezTo>
                <a:cubicBezTo>
                  <a:pt x="21563" y="9741"/>
                  <a:pt x="21501" y="9832"/>
                  <a:pt x="21293" y="9899"/>
                </a:cubicBezTo>
                <a:cubicBezTo>
                  <a:pt x="20965" y="10003"/>
                  <a:pt x="20636" y="10102"/>
                  <a:pt x="20308" y="10202"/>
                </a:cubicBezTo>
                <a:cubicBezTo>
                  <a:pt x="20071" y="10273"/>
                  <a:pt x="20009" y="10347"/>
                  <a:pt x="20001" y="10592"/>
                </a:cubicBezTo>
                <a:cubicBezTo>
                  <a:pt x="19997" y="10763"/>
                  <a:pt x="19984" y="10937"/>
                  <a:pt x="20021" y="11107"/>
                </a:cubicBezTo>
                <a:cubicBezTo>
                  <a:pt x="20046" y="11224"/>
                  <a:pt x="20117" y="11294"/>
                  <a:pt x="20233" y="11332"/>
                </a:cubicBezTo>
                <a:cubicBezTo>
                  <a:pt x="20578" y="11436"/>
                  <a:pt x="20923" y="11539"/>
                  <a:pt x="21268" y="11647"/>
                </a:cubicBezTo>
                <a:cubicBezTo>
                  <a:pt x="21509" y="11722"/>
                  <a:pt x="21567" y="11805"/>
                  <a:pt x="21563" y="12059"/>
                </a:cubicBezTo>
                <a:cubicBezTo>
                  <a:pt x="21563" y="12083"/>
                  <a:pt x="21563" y="12108"/>
                  <a:pt x="21563" y="12133"/>
                </a:cubicBezTo>
                <a:cubicBezTo>
                  <a:pt x="21546" y="12524"/>
                  <a:pt x="21422" y="12648"/>
                  <a:pt x="21031" y="12661"/>
                </a:cubicBezTo>
                <a:cubicBezTo>
                  <a:pt x="20703" y="12669"/>
                  <a:pt x="20379" y="12686"/>
                  <a:pt x="20051" y="12690"/>
                </a:cubicBezTo>
                <a:cubicBezTo>
                  <a:pt x="19926" y="12694"/>
                  <a:pt x="19839" y="12748"/>
                  <a:pt x="19789" y="12852"/>
                </a:cubicBezTo>
                <a:cubicBezTo>
                  <a:pt x="19697" y="13047"/>
                  <a:pt x="19639" y="13250"/>
                  <a:pt x="19623" y="13466"/>
                </a:cubicBezTo>
                <a:cubicBezTo>
                  <a:pt x="19610" y="13603"/>
                  <a:pt x="19668" y="13695"/>
                  <a:pt x="19785" y="13765"/>
                </a:cubicBezTo>
                <a:cubicBezTo>
                  <a:pt x="20075" y="13944"/>
                  <a:pt x="20362" y="14123"/>
                  <a:pt x="20649" y="14305"/>
                </a:cubicBezTo>
                <a:cubicBezTo>
                  <a:pt x="20911" y="14467"/>
                  <a:pt x="20944" y="14567"/>
                  <a:pt x="20844" y="14858"/>
                </a:cubicBezTo>
                <a:cubicBezTo>
                  <a:pt x="20811" y="14957"/>
                  <a:pt x="20765" y="15053"/>
                  <a:pt x="20707" y="15140"/>
                </a:cubicBezTo>
                <a:cubicBezTo>
                  <a:pt x="20653" y="15219"/>
                  <a:pt x="20566" y="15273"/>
                  <a:pt x="20441" y="15273"/>
                </a:cubicBezTo>
                <a:close/>
                <a:moveTo>
                  <a:pt x="10777" y="18616"/>
                </a:moveTo>
                <a:cubicBezTo>
                  <a:pt x="15053" y="18633"/>
                  <a:pt x="18659" y="15194"/>
                  <a:pt x="18655" y="10750"/>
                </a:cubicBezTo>
                <a:cubicBezTo>
                  <a:pt x="18650" y="6381"/>
                  <a:pt x="15144" y="2897"/>
                  <a:pt x="10790" y="2893"/>
                </a:cubicBezTo>
                <a:cubicBezTo>
                  <a:pt x="6411" y="2889"/>
                  <a:pt x="2929" y="6398"/>
                  <a:pt x="2913" y="10721"/>
                </a:cubicBezTo>
                <a:cubicBezTo>
                  <a:pt x="2896" y="15148"/>
                  <a:pt x="6490" y="18629"/>
                  <a:pt x="10777" y="18616"/>
                </a:cubicBezTo>
                <a:close/>
              </a:path>
            </a:pathLst>
          </a:custGeom>
          <a:solidFill>
            <a:srgbClr val="FF0000"/>
          </a:solidFill>
          <a:ln w="12700">
            <a:miter lim="400000"/>
          </a:ln>
        </p:spPr>
        <p:txBody>
          <a:bodyPr lIns="0" tIns="0" rIns="0" bIns="0" anchor="ctr"/>
          <a:lstStyle/>
          <a:p>
            <a:endParaRPr/>
          </a:p>
        </p:txBody>
      </p:sp>
      <p:grpSp>
        <p:nvGrpSpPr>
          <p:cNvPr id="981" name="Group 43"/>
          <p:cNvGrpSpPr/>
          <p:nvPr/>
        </p:nvGrpSpPr>
        <p:grpSpPr>
          <a:xfrm>
            <a:off x="2535178" y="1216087"/>
            <a:ext cx="487542" cy="1162375"/>
            <a:chOff x="0" y="0"/>
            <a:chExt cx="487540" cy="1162374"/>
          </a:xfrm>
        </p:grpSpPr>
        <p:sp>
          <p:nvSpPr>
            <p:cNvPr id="979" name="Freeform: Shape 42"/>
            <p:cNvSpPr/>
            <p:nvPr/>
          </p:nvSpPr>
          <p:spPr>
            <a:xfrm>
              <a:off x="-1" y="-1"/>
              <a:ext cx="487542" cy="1162376"/>
            </a:xfrm>
            <a:custGeom>
              <a:avLst/>
              <a:gdLst/>
              <a:ahLst/>
              <a:cxnLst>
                <a:cxn ang="0">
                  <a:pos x="wd2" y="hd2"/>
                </a:cxn>
                <a:cxn ang="5400000">
                  <a:pos x="wd2" y="hd2"/>
                </a:cxn>
                <a:cxn ang="10800000">
                  <a:pos x="wd2" y="hd2"/>
                </a:cxn>
                <a:cxn ang="16200000">
                  <a:pos x="wd2" y="hd2"/>
                </a:cxn>
              </a:cxnLst>
              <a:rect l="0" t="0" r="r" b="b"/>
              <a:pathLst>
                <a:path w="21600" h="21369" extrusionOk="0">
                  <a:moveTo>
                    <a:pt x="3799" y="0"/>
                  </a:moveTo>
                  <a:lnTo>
                    <a:pt x="6636" y="0"/>
                  </a:lnTo>
                  <a:lnTo>
                    <a:pt x="6717" y="1058"/>
                  </a:lnTo>
                  <a:cubicBezTo>
                    <a:pt x="6856" y="2878"/>
                    <a:pt x="6999" y="4743"/>
                    <a:pt x="7145" y="6656"/>
                  </a:cubicBezTo>
                  <a:cubicBezTo>
                    <a:pt x="7145" y="6656"/>
                    <a:pt x="7145" y="6656"/>
                    <a:pt x="10800" y="6656"/>
                  </a:cubicBezTo>
                  <a:cubicBezTo>
                    <a:pt x="10800" y="6656"/>
                    <a:pt x="10800" y="6656"/>
                    <a:pt x="13957" y="6656"/>
                  </a:cubicBezTo>
                  <a:cubicBezTo>
                    <a:pt x="13957" y="6656"/>
                    <a:pt x="13957" y="6656"/>
                    <a:pt x="14012" y="1570"/>
                  </a:cubicBezTo>
                  <a:lnTo>
                    <a:pt x="14029" y="0"/>
                  </a:lnTo>
                  <a:lnTo>
                    <a:pt x="16854" y="0"/>
                  </a:lnTo>
                  <a:lnTo>
                    <a:pt x="16841" y="1254"/>
                  </a:lnTo>
                  <a:cubicBezTo>
                    <a:pt x="16822" y="3053"/>
                    <a:pt x="16802" y="4897"/>
                    <a:pt x="16782" y="6787"/>
                  </a:cubicBezTo>
                  <a:cubicBezTo>
                    <a:pt x="17612" y="6918"/>
                    <a:pt x="18277" y="7114"/>
                    <a:pt x="18942" y="7377"/>
                  </a:cubicBezTo>
                  <a:cubicBezTo>
                    <a:pt x="18942" y="7377"/>
                    <a:pt x="18942" y="7377"/>
                    <a:pt x="20271" y="7967"/>
                  </a:cubicBezTo>
                  <a:cubicBezTo>
                    <a:pt x="21102" y="8294"/>
                    <a:pt x="21600" y="8819"/>
                    <a:pt x="21600" y="9277"/>
                  </a:cubicBezTo>
                  <a:cubicBezTo>
                    <a:pt x="21600" y="9277"/>
                    <a:pt x="21600" y="9277"/>
                    <a:pt x="21600" y="11834"/>
                  </a:cubicBezTo>
                  <a:cubicBezTo>
                    <a:pt x="21600" y="12227"/>
                    <a:pt x="21268" y="12620"/>
                    <a:pt x="20603" y="13014"/>
                  </a:cubicBezTo>
                  <a:cubicBezTo>
                    <a:pt x="20603" y="13014"/>
                    <a:pt x="20603" y="13014"/>
                    <a:pt x="15452" y="15898"/>
                  </a:cubicBezTo>
                  <a:cubicBezTo>
                    <a:pt x="15120" y="16094"/>
                    <a:pt x="14622" y="16225"/>
                    <a:pt x="14123" y="16356"/>
                  </a:cubicBezTo>
                  <a:cubicBezTo>
                    <a:pt x="14123" y="16422"/>
                    <a:pt x="14123" y="16422"/>
                    <a:pt x="14123" y="16422"/>
                  </a:cubicBezTo>
                  <a:cubicBezTo>
                    <a:pt x="13458" y="16881"/>
                    <a:pt x="11963" y="18061"/>
                    <a:pt x="12628" y="18782"/>
                  </a:cubicBezTo>
                  <a:cubicBezTo>
                    <a:pt x="13292" y="19503"/>
                    <a:pt x="16782" y="19568"/>
                    <a:pt x="17778" y="18913"/>
                  </a:cubicBezTo>
                  <a:cubicBezTo>
                    <a:pt x="18277" y="18585"/>
                    <a:pt x="18609" y="17929"/>
                    <a:pt x="18775" y="17405"/>
                  </a:cubicBezTo>
                  <a:cubicBezTo>
                    <a:pt x="18775" y="17340"/>
                    <a:pt x="18775" y="17274"/>
                    <a:pt x="18775" y="17208"/>
                  </a:cubicBezTo>
                  <a:cubicBezTo>
                    <a:pt x="18775" y="17143"/>
                    <a:pt x="18775" y="16946"/>
                    <a:pt x="18775" y="16750"/>
                  </a:cubicBezTo>
                  <a:cubicBezTo>
                    <a:pt x="18775" y="16487"/>
                    <a:pt x="19772" y="16422"/>
                    <a:pt x="19938" y="16684"/>
                  </a:cubicBezTo>
                  <a:cubicBezTo>
                    <a:pt x="20105" y="16881"/>
                    <a:pt x="20105" y="17143"/>
                    <a:pt x="20271" y="17274"/>
                  </a:cubicBezTo>
                  <a:cubicBezTo>
                    <a:pt x="20271" y="17340"/>
                    <a:pt x="20271" y="17405"/>
                    <a:pt x="20271" y="17471"/>
                  </a:cubicBezTo>
                  <a:cubicBezTo>
                    <a:pt x="20271" y="17536"/>
                    <a:pt x="20271" y="17602"/>
                    <a:pt x="20271" y="17667"/>
                  </a:cubicBezTo>
                  <a:cubicBezTo>
                    <a:pt x="20437" y="18061"/>
                    <a:pt x="21434" y="19175"/>
                    <a:pt x="19938" y="20289"/>
                  </a:cubicBezTo>
                  <a:cubicBezTo>
                    <a:pt x="18609" y="21272"/>
                    <a:pt x="14455" y="21600"/>
                    <a:pt x="11298" y="21207"/>
                  </a:cubicBezTo>
                  <a:cubicBezTo>
                    <a:pt x="7643" y="20748"/>
                    <a:pt x="5982" y="19306"/>
                    <a:pt x="6314" y="17995"/>
                  </a:cubicBezTo>
                  <a:cubicBezTo>
                    <a:pt x="6480" y="17471"/>
                    <a:pt x="6978" y="16881"/>
                    <a:pt x="7477" y="16422"/>
                  </a:cubicBezTo>
                  <a:cubicBezTo>
                    <a:pt x="6978" y="16291"/>
                    <a:pt x="6480" y="16094"/>
                    <a:pt x="6148" y="15898"/>
                  </a:cubicBezTo>
                  <a:cubicBezTo>
                    <a:pt x="6148" y="15898"/>
                    <a:pt x="6148" y="15898"/>
                    <a:pt x="997" y="13014"/>
                  </a:cubicBezTo>
                  <a:cubicBezTo>
                    <a:pt x="332" y="12620"/>
                    <a:pt x="0" y="12227"/>
                    <a:pt x="0" y="11834"/>
                  </a:cubicBezTo>
                  <a:cubicBezTo>
                    <a:pt x="0" y="11834"/>
                    <a:pt x="0" y="11834"/>
                    <a:pt x="0" y="9277"/>
                  </a:cubicBezTo>
                  <a:cubicBezTo>
                    <a:pt x="0" y="8819"/>
                    <a:pt x="498" y="8294"/>
                    <a:pt x="1329" y="7967"/>
                  </a:cubicBezTo>
                  <a:cubicBezTo>
                    <a:pt x="1329" y="7967"/>
                    <a:pt x="1329" y="7967"/>
                    <a:pt x="2658" y="7377"/>
                  </a:cubicBezTo>
                  <a:cubicBezTo>
                    <a:pt x="3157" y="7180"/>
                    <a:pt x="3655" y="6983"/>
                    <a:pt x="4320" y="6852"/>
                  </a:cubicBezTo>
                  <a:cubicBezTo>
                    <a:pt x="4320" y="6852"/>
                    <a:pt x="4320" y="6852"/>
                    <a:pt x="3926" y="1671"/>
                  </a:cubicBezTo>
                  <a:close/>
                </a:path>
              </a:pathLst>
            </a:custGeom>
            <a:solidFill>
              <a:srgbClr val="FF0000"/>
            </a:solidFill>
            <a:ln w="12700" cap="flat">
              <a:noFill/>
              <a:miter lim="400000"/>
            </a:ln>
            <a:effectLst/>
          </p:spPr>
          <p:txBody>
            <a:bodyPr wrap="square" lIns="0" tIns="0" rIns="0" bIns="0" numCol="1" anchor="t">
              <a:noAutofit/>
            </a:bodyPr>
            <a:lstStyle/>
            <a:p>
              <a:endParaRPr/>
            </a:p>
          </p:txBody>
        </p:sp>
        <p:sp>
          <p:nvSpPr>
            <p:cNvPr id="980" name="Freeform: Shape 4"/>
            <p:cNvSpPr/>
            <p:nvPr/>
          </p:nvSpPr>
          <p:spPr>
            <a:xfrm>
              <a:off x="-1" y="370113"/>
              <a:ext cx="487542" cy="520192"/>
            </a:xfrm>
            <a:custGeom>
              <a:avLst/>
              <a:gdLst/>
              <a:ahLst/>
              <a:cxnLst>
                <a:cxn ang="0">
                  <a:pos x="wd2" y="hd2"/>
                </a:cxn>
                <a:cxn ang="5400000">
                  <a:pos x="wd2" y="hd2"/>
                </a:cxn>
                <a:cxn ang="10800000">
                  <a:pos x="wd2" y="hd2"/>
                </a:cxn>
                <a:cxn ang="16200000">
                  <a:pos x="wd2" y="hd2"/>
                </a:cxn>
              </a:cxnLst>
              <a:rect l="0" t="0" r="r" b="b"/>
              <a:pathLst>
                <a:path w="21600" h="21600" extrusionOk="0">
                  <a:moveTo>
                    <a:pt x="21485" y="5417"/>
                  </a:moveTo>
                  <a:lnTo>
                    <a:pt x="21600" y="5936"/>
                  </a:lnTo>
                  <a:lnTo>
                    <a:pt x="21600" y="11710"/>
                  </a:lnTo>
                  <a:cubicBezTo>
                    <a:pt x="21600" y="12598"/>
                    <a:pt x="21268" y="13486"/>
                    <a:pt x="20603" y="14375"/>
                  </a:cubicBezTo>
                  <a:lnTo>
                    <a:pt x="15452" y="20889"/>
                  </a:lnTo>
                  <a:lnTo>
                    <a:pt x="14540" y="21600"/>
                  </a:lnTo>
                  <a:lnTo>
                    <a:pt x="12189" y="21600"/>
                  </a:lnTo>
                  <a:close/>
                  <a:moveTo>
                    <a:pt x="13572" y="9"/>
                  </a:moveTo>
                  <a:lnTo>
                    <a:pt x="13957" y="14"/>
                  </a:lnTo>
                  <a:cubicBezTo>
                    <a:pt x="15563" y="64"/>
                    <a:pt x="15951" y="39"/>
                    <a:pt x="16782" y="310"/>
                  </a:cubicBezTo>
                  <a:lnTo>
                    <a:pt x="18448" y="1339"/>
                  </a:lnTo>
                  <a:lnTo>
                    <a:pt x="6856" y="21520"/>
                  </a:lnTo>
                  <a:lnTo>
                    <a:pt x="6148" y="20889"/>
                  </a:lnTo>
                  <a:lnTo>
                    <a:pt x="3501" y="17542"/>
                  </a:lnTo>
                  <a:close/>
                  <a:moveTo>
                    <a:pt x="8198" y="0"/>
                  </a:moveTo>
                  <a:lnTo>
                    <a:pt x="580" y="13261"/>
                  </a:lnTo>
                  <a:lnTo>
                    <a:pt x="0" y="11710"/>
                  </a:lnTo>
                  <a:lnTo>
                    <a:pt x="0" y="5936"/>
                  </a:lnTo>
                  <a:cubicBezTo>
                    <a:pt x="0" y="4900"/>
                    <a:pt x="498" y="3715"/>
                    <a:pt x="1329" y="2975"/>
                  </a:cubicBezTo>
                  <a:lnTo>
                    <a:pt x="2658" y="1643"/>
                  </a:lnTo>
                  <a:cubicBezTo>
                    <a:pt x="3157" y="1199"/>
                    <a:pt x="3655" y="755"/>
                    <a:pt x="4320" y="458"/>
                  </a:cubicBezTo>
                  <a:cubicBezTo>
                    <a:pt x="5068" y="187"/>
                    <a:pt x="5538" y="88"/>
                    <a:pt x="7145" y="14"/>
                  </a:cubicBezTo>
                  <a:close/>
                </a:path>
              </a:pathLst>
            </a:custGeom>
            <a:solidFill>
              <a:srgbClr val="FF0000"/>
            </a:solidFill>
            <a:ln w="12700" cap="flat">
              <a:noFill/>
              <a:miter lim="400000"/>
            </a:ln>
            <a:effectLst/>
          </p:spPr>
          <p:txBody>
            <a:bodyPr wrap="square" lIns="0" tIns="0" rIns="0" bIns="0" numCol="1" anchor="t">
              <a:noAutofit/>
            </a:bodyPr>
            <a:lstStyle/>
            <a:p>
              <a:endParaRPr/>
            </a:p>
          </p:txBody>
        </p:sp>
      </p:grpSp>
      <p:sp>
        <p:nvSpPr>
          <p:cNvPr id="982" name="Freeform: Shape 39"/>
          <p:cNvSpPr/>
          <p:nvPr/>
        </p:nvSpPr>
        <p:spPr>
          <a:xfrm flipV="1">
            <a:off x="2075476" y="2351677"/>
            <a:ext cx="667279" cy="720999"/>
          </a:xfrm>
          <a:prstGeom prst="line">
            <a:avLst/>
          </a:prstGeom>
          <a:ln w="34925">
            <a:solidFill>
              <a:srgbClr val="010101"/>
            </a:solidFill>
          </a:ln>
        </p:spPr>
        <p:txBody>
          <a:bodyPr lIns="45719" rIns="45719"/>
          <a:lstStyle/>
          <a:p>
            <a:endParaRPr/>
          </a:p>
        </p:txBody>
      </p:sp>
      <p:sp>
        <p:nvSpPr>
          <p:cNvPr id="983" name="Freeform: Shape 40"/>
          <p:cNvSpPr/>
          <p:nvPr/>
        </p:nvSpPr>
        <p:spPr>
          <a:xfrm flipH="1" flipV="1">
            <a:off x="2893891" y="2278308"/>
            <a:ext cx="784358" cy="869262"/>
          </a:xfrm>
          <a:prstGeom prst="line">
            <a:avLst/>
          </a:prstGeom>
          <a:ln w="34925">
            <a:solidFill>
              <a:srgbClr val="010101"/>
            </a:solidFill>
          </a:ln>
        </p:spPr>
        <p:txBody>
          <a:bodyPr lIns="45719" rIns="45719"/>
          <a:lstStyle/>
          <a:p>
            <a:endParaRPr/>
          </a:p>
        </p:txBody>
      </p:sp>
      <p:sp>
        <p:nvSpPr>
          <p:cNvPr id="984" name="Ce projet pourra dans l’avenir se faire totalement en ligne sans aucun déplacement pour confirmation d’identité ou signature.…"/>
          <p:cNvSpPr txBox="1">
            <a:spLocks noGrp="1"/>
          </p:cNvSpPr>
          <p:nvPr>
            <p:ph type="body" idx="1"/>
          </p:nvPr>
        </p:nvSpPr>
        <p:spPr>
          <a:xfrm>
            <a:off x="4978108" y="1654963"/>
            <a:ext cx="6980212" cy="4932091"/>
          </a:xfrm>
          <a:prstGeom prst="rect">
            <a:avLst/>
          </a:prstGeom>
        </p:spPr>
        <p:txBody>
          <a:bodyPr lIns="50800" tIns="50800" rIns="50800" bIns="50800" anchor="ctr"/>
          <a:lstStyle/>
          <a:p>
            <a:pPr marL="457200" lvl="0" indent="-381000" algn="l">
              <a:lnSpc>
                <a:spcPct val="115000"/>
              </a:lnSpc>
              <a:spcBef>
                <a:spcPts val="600"/>
              </a:spcBef>
              <a:buClr>
                <a:srgbClr val="000000"/>
              </a:buClr>
              <a:buSzPts val="2160"/>
              <a:buFont typeface="Quattrocento Sans"/>
              <a:buChar char="◉"/>
            </a:pPr>
            <a:r>
              <a:rPr lang="fr-FR" sz="2000" b="0" dirty="0">
                <a:solidFill>
                  <a:srgbClr val="000000"/>
                </a:solidFill>
                <a:latin typeface="Georgia"/>
                <a:ea typeface="Georgia"/>
                <a:cs typeface="Georgia"/>
                <a:sym typeface="Georgia"/>
              </a:rPr>
              <a:t>Développement de l’interface «  Mes Produits » dans l’application mobile.</a:t>
            </a:r>
          </a:p>
          <a:p>
            <a:pPr marL="457200" indent="-381000" algn="l">
              <a:lnSpc>
                <a:spcPct val="115000"/>
              </a:lnSpc>
              <a:spcBef>
                <a:spcPts val="600"/>
              </a:spcBef>
              <a:buClr>
                <a:srgbClr val="000000"/>
              </a:buClr>
              <a:buSzPts val="2160"/>
              <a:buFont typeface="Quattrocento Sans"/>
              <a:buChar char="◉"/>
            </a:pPr>
            <a:r>
              <a:rPr lang="fr-FR" sz="2000" b="0" dirty="0">
                <a:solidFill>
                  <a:srgbClr val="000000"/>
                </a:solidFill>
                <a:latin typeface="Georgia"/>
                <a:ea typeface="Georgia"/>
                <a:cs typeface="Georgia"/>
                <a:sym typeface="Georgia"/>
              </a:rPr>
              <a:t>Développement du store des produits bancaire.</a:t>
            </a:r>
          </a:p>
          <a:p>
            <a:pPr marL="457200" lvl="0" indent="-381000" algn="l">
              <a:lnSpc>
                <a:spcPct val="115000"/>
              </a:lnSpc>
              <a:spcBef>
                <a:spcPts val="600"/>
              </a:spcBef>
              <a:buClr>
                <a:srgbClr val="000000"/>
              </a:buClr>
              <a:buSzPts val="2160"/>
              <a:buFont typeface="Quattrocento Sans"/>
              <a:buChar char="◉"/>
            </a:pPr>
            <a:r>
              <a:rPr lang="fr-FR" sz="2000" b="0" dirty="0">
                <a:solidFill>
                  <a:srgbClr val="000000"/>
                </a:solidFill>
                <a:latin typeface="Georgia"/>
                <a:ea typeface="Georgia"/>
                <a:cs typeface="Georgia"/>
                <a:sym typeface="Georgia"/>
              </a:rPr>
              <a:t>Développement du processus souscription à un produit.</a:t>
            </a:r>
          </a:p>
          <a:p>
            <a:pPr marL="457200" lvl="0" indent="-381000" algn="l">
              <a:lnSpc>
                <a:spcPct val="115000"/>
              </a:lnSpc>
              <a:spcBef>
                <a:spcPts val="600"/>
              </a:spcBef>
              <a:buClr>
                <a:srgbClr val="000000"/>
              </a:buClr>
              <a:buSzPts val="2160"/>
              <a:buFont typeface="Quattrocento Sans"/>
              <a:buChar char="◉"/>
            </a:pPr>
            <a:r>
              <a:rPr lang="fr-FR" sz="2000" b="0" dirty="0">
                <a:solidFill>
                  <a:srgbClr val="000000"/>
                </a:solidFill>
                <a:latin typeface="Georgia"/>
                <a:ea typeface="Georgia"/>
                <a:cs typeface="Georgia"/>
                <a:sym typeface="Georgia"/>
              </a:rPr>
              <a:t>L’ajout de la fonctionnalité « Modification des plafonds »</a:t>
            </a:r>
            <a:endParaRPr lang="fr-FR" sz="2000" dirty="0">
              <a:solidFill>
                <a:srgbClr val="000000"/>
              </a:solidFill>
              <a:latin typeface="Georgia"/>
              <a:ea typeface="Georgia"/>
              <a:cs typeface="Georgia"/>
              <a:sym typeface="Georgia"/>
            </a:endParaRPr>
          </a:p>
        </p:txBody>
      </p:sp>
      <p:sp>
        <p:nvSpPr>
          <p:cNvPr id="985" name="Numéro de diapositive"/>
          <p:cNvSpPr txBox="1">
            <a:spLocks noGrp="1"/>
          </p:cNvSpPr>
          <p:nvPr>
            <p:ph type="sldNum" sz="quarter" idx="2"/>
          </p:nvPr>
        </p:nvSpPr>
        <p:spPr>
          <a:xfrm>
            <a:off x="11718688" y="6374694"/>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41</a:t>
            </a:fld>
            <a:endParaRPr/>
          </a:p>
        </p:txBody>
      </p:sp>
    </p:spTree>
  </p:cSld>
  <p:clrMapOvr>
    <a:masterClrMapping/>
  </p:clrMapOvr>
  <p:transition spd="slow">
    <p:cove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1" nodeType="afterEffect">
                                  <p:stCondLst>
                                    <p:cond delay="100"/>
                                  </p:stCondLst>
                                  <p:childTnLst>
                                    <p:set>
                                      <p:cBhvr>
                                        <p:cTn id="6" dur="1" fill="hold">
                                          <p:stCondLst>
                                            <p:cond delay="0"/>
                                          </p:stCondLst>
                                        </p:cTn>
                                        <p:tgtEl>
                                          <p:spTgt spid="978"/>
                                        </p:tgtEl>
                                        <p:attrNameLst>
                                          <p:attrName>style.visibility</p:attrName>
                                        </p:attrNameLst>
                                      </p:cBhvr>
                                      <p:to>
                                        <p:strVal val="visible"/>
                                      </p:to>
                                    </p:set>
                                    <p:anim calcmode="lin" valueType="num">
                                      <p:cBhvr>
                                        <p:cTn id="7" dur="1000" fill="hold"/>
                                        <p:tgtEl>
                                          <p:spTgt spid="978"/>
                                        </p:tgtEl>
                                        <p:attrNameLst>
                                          <p:attrName>ppt_w</p:attrName>
                                        </p:attrNameLst>
                                      </p:cBhvr>
                                      <p:tavLst>
                                        <p:tav tm="0">
                                          <p:val>
                                            <p:fltVal val="0"/>
                                          </p:val>
                                        </p:tav>
                                        <p:tav tm="100000">
                                          <p:val>
                                            <p:strVal val="#ppt_w"/>
                                          </p:val>
                                        </p:tav>
                                      </p:tavLst>
                                    </p:anim>
                                    <p:anim calcmode="lin" valueType="num">
                                      <p:cBhvr>
                                        <p:cTn id="8" dur="1000" fill="hold"/>
                                        <p:tgtEl>
                                          <p:spTgt spid="978"/>
                                        </p:tgtEl>
                                        <p:attrNameLst>
                                          <p:attrName>ppt_h</p:attrName>
                                        </p:attrNameLst>
                                      </p:cBhvr>
                                      <p:tavLst>
                                        <p:tav tm="0">
                                          <p:val>
                                            <p:fltVal val="0"/>
                                          </p:val>
                                        </p:tav>
                                        <p:tav tm="100000">
                                          <p:val>
                                            <p:strVal val="#ppt_h"/>
                                          </p:val>
                                        </p:tav>
                                      </p:tavLst>
                                    </p:anim>
                                    <p:anim calcmode="lin" valueType="num">
                                      <p:cBhvr>
                                        <p:cTn id="9" dur="1000" fill="hold"/>
                                        <p:tgtEl>
                                          <p:spTgt spid="978"/>
                                        </p:tgtEl>
                                        <p:attrNameLst>
                                          <p:attrName>style.rotation</p:attrName>
                                        </p:attrNameLst>
                                      </p:cBhvr>
                                      <p:tavLst>
                                        <p:tav tm="0">
                                          <p:val>
                                            <p:fltVal val="90"/>
                                          </p:val>
                                        </p:tav>
                                        <p:tav tm="100000">
                                          <p:val>
                                            <p:fltVal val="0"/>
                                          </p:val>
                                        </p:tav>
                                      </p:tavLst>
                                    </p:anim>
                                    <p:animEffect transition="in" filter="fade">
                                      <p:cBhvr>
                                        <p:cTn id="10" dur="1000"/>
                                        <p:tgtEl>
                                          <p:spTgt spid="978"/>
                                        </p:tgtEl>
                                      </p:cBhvr>
                                    </p:animEffect>
                                  </p:childTnLst>
                                </p:cTn>
                              </p:par>
                            </p:childTnLst>
                          </p:cTn>
                        </p:par>
                        <p:par>
                          <p:cTn id="11" fill="hold">
                            <p:stCondLst>
                              <p:cond delay="1100"/>
                            </p:stCondLst>
                            <p:childTnLst>
                              <p:par>
                                <p:cTn id="12" presetID="2" presetClass="entr" presetSubtype="8" fill="hold" grpId="2" nodeType="afterEffect">
                                  <p:stCondLst>
                                    <p:cond delay="200"/>
                                  </p:stCondLst>
                                  <p:iterate>
                                    <p:tmAbs val="0"/>
                                  </p:iterate>
                                  <p:childTnLst>
                                    <p:set>
                                      <p:cBhvr>
                                        <p:cTn id="13" fill="hold"/>
                                        <p:tgtEl>
                                          <p:spTgt spid="984"/>
                                        </p:tgtEl>
                                        <p:attrNameLst>
                                          <p:attrName>style.visibility</p:attrName>
                                        </p:attrNameLst>
                                      </p:cBhvr>
                                      <p:to>
                                        <p:strVal val="visible"/>
                                      </p:to>
                                    </p:set>
                                    <p:anim calcmode="lin" valueType="num">
                                      <p:cBhvr>
                                        <p:cTn id="14" dur="1000" fill="hold"/>
                                        <p:tgtEl>
                                          <p:spTgt spid="984"/>
                                        </p:tgtEl>
                                        <p:attrNameLst>
                                          <p:attrName>ppt_x</p:attrName>
                                        </p:attrNameLst>
                                      </p:cBhvr>
                                      <p:tavLst>
                                        <p:tav tm="0">
                                          <p:val>
                                            <p:strVal val="0-#ppt_w/2"/>
                                          </p:val>
                                        </p:tav>
                                        <p:tav tm="100000">
                                          <p:val>
                                            <p:strVal val="#ppt_x"/>
                                          </p:val>
                                        </p:tav>
                                      </p:tavLst>
                                    </p:anim>
                                    <p:anim calcmode="lin" valueType="num">
                                      <p:cBhvr>
                                        <p:cTn id="15" dur="1000" fill="hold"/>
                                        <p:tgtEl>
                                          <p:spTgt spid="9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8" grpId="1" animBg="1" advAuto="0"/>
      <p:bldP spid="984" grpId="2"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 name="Rectangle: Rounded Corners 31"/>
          <p:cNvSpPr/>
          <p:nvPr/>
        </p:nvSpPr>
        <p:spPr>
          <a:xfrm rot="18900000">
            <a:off x="3894189" y="1264239"/>
            <a:ext cx="4404512" cy="4404512"/>
          </a:xfrm>
          <a:prstGeom prst="roundRect">
            <a:avLst>
              <a:gd name="adj" fmla="val 6228"/>
            </a:avLst>
          </a:prstGeom>
          <a:solidFill>
            <a:srgbClr val="FF0000"/>
          </a:solidFill>
          <a:ln w="12700">
            <a:miter lim="400000"/>
          </a:ln>
        </p:spPr>
        <p:txBody>
          <a:bodyPr lIns="0" tIns="0" rIns="0" bIns="0" anchor="ctr"/>
          <a:lstStyle/>
          <a:p>
            <a:pPr algn="ctr">
              <a:defRPr>
                <a:solidFill>
                  <a:srgbClr val="FFFFFF"/>
                </a:solidFill>
              </a:defRPr>
            </a:pPr>
            <a:endParaRPr/>
          </a:p>
        </p:txBody>
      </p:sp>
      <p:sp>
        <p:nvSpPr>
          <p:cNvPr id="988" name="Rectangle 49"/>
          <p:cNvSpPr/>
          <p:nvPr/>
        </p:nvSpPr>
        <p:spPr>
          <a:xfrm>
            <a:off x="1583821" y="4034175"/>
            <a:ext cx="9024361" cy="1403548"/>
          </a:xfrm>
          <a:prstGeom prst="rect">
            <a:avLst/>
          </a:prstGeom>
          <a:solidFill>
            <a:srgbClr val="FFFFFF"/>
          </a:solidFill>
          <a:ln w="12700">
            <a:miter lim="400000"/>
          </a:ln>
        </p:spPr>
        <p:txBody>
          <a:bodyPr lIns="0" tIns="0" rIns="0" bIns="0" anchor="ctr"/>
          <a:lstStyle/>
          <a:p>
            <a:pPr algn="ctr">
              <a:defRPr>
                <a:solidFill>
                  <a:srgbClr val="FFFFFF"/>
                </a:solidFill>
              </a:defRPr>
            </a:pPr>
            <a:endParaRPr/>
          </a:p>
        </p:txBody>
      </p:sp>
      <p:sp>
        <p:nvSpPr>
          <p:cNvPr id="989" name="Smiley Face 14"/>
          <p:cNvSpPr/>
          <p:nvPr/>
        </p:nvSpPr>
        <p:spPr>
          <a:xfrm>
            <a:off x="6569556" y="2928435"/>
            <a:ext cx="467649" cy="425412"/>
          </a:xfrm>
          <a:custGeom>
            <a:avLst/>
            <a:gdLst/>
            <a:ahLst/>
            <a:cxnLst>
              <a:cxn ang="0">
                <a:pos x="wd2" y="hd2"/>
              </a:cxn>
              <a:cxn ang="5400000">
                <a:pos x="wd2" y="hd2"/>
              </a:cxn>
              <a:cxn ang="10800000">
                <a:pos x="wd2" y="hd2"/>
              </a:cxn>
              <a:cxn ang="16200000">
                <a:pos x="wd2" y="hd2"/>
              </a:cxn>
            </a:cxnLst>
            <a:rect l="0" t="0" r="r" b="b"/>
            <a:pathLst>
              <a:path w="21600" h="21600" extrusionOk="0">
                <a:moveTo>
                  <a:pt x="13511" y="14767"/>
                </a:moveTo>
                <a:cubicBezTo>
                  <a:pt x="13064" y="15857"/>
                  <a:pt x="12008" y="16574"/>
                  <a:pt x="10830" y="16586"/>
                </a:cubicBezTo>
                <a:cubicBezTo>
                  <a:pt x="9652" y="16598"/>
                  <a:pt x="8582" y="15904"/>
                  <a:pt x="8112" y="14823"/>
                </a:cubicBezTo>
                <a:lnTo>
                  <a:pt x="6927" y="15338"/>
                </a:lnTo>
                <a:cubicBezTo>
                  <a:pt x="7604" y="16895"/>
                  <a:pt x="9146" y="17895"/>
                  <a:pt x="10844" y="17878"/>
                </a:cubicBezTo>
                <a:cubicBezTo>
                  <a:pt x="12541" y="17860"/>
                  <a:pt x="14063" y="16828"/>
                  <a:pt x="14706" y="15258"/>
                </a:cubicBezTo>
                <a:close/>
                <a:moveTo>
                  <a:pt x="6253" y="6577"/>
                </a:moveTo>
                <a:cubicBezTo>
                  <a:pt x="5672" y="6556"/>
                  <a:pt x="5085" y="6685"/>
                  <a:pt x="4554" y="6967"/>
                </a:cubicBezTo>
                <a:cubicBezTo>
                  <a:pt x="3491" y="7532"/>
                  <a:pt x="2811" y="8622"/>
                  <a:pt x="2772" y="9824"/>
                </a:cubicBezTo>
                <a:lnTo>
                  <a:pt x="4106" y="9868"/>
                </a:lnTo>
                <a:cubicBezTo>
                  <a:pt x="4130" y="9143"/>
                  <a:pt x="4539" y="8487"/>
                  <a:pt x="5180" y="8146"/>
                </a:cubicBezTo>
                <a:cubicBezTo>
                  <a:pt x="5821" y="7806"/>
                  <a:pt x="6594" y="7834"/>
                  <a:pt x="7208" y="8221"/>
                </a:cubicBezTo>
                <a:cubicBezTo>
                  <a:pt x="7823" y="8607"/>
                  <a:pt x="8183" y="9292"/>
                  <a:pt x="8154" y="10017"/>
                </a:cubicBezTo>
                <a:lnTo>
                  <a:pt x="9488" y="10071"/>
                </a:lnTo>
                <a:cubicBezTo>
                  <a:pt x="9536" y="8868"/>
                  <a:pt x="8938" y="7731"/>
                  <a:pt x="7919" y="7091"/>
                </a:cubicBezTo>
                <a:cubicBezTo>
                  <a:pt x="7410" y="6770"/>
                  <a:pt x="6834" y="6598"/>
                  <a:pt x="6253" y="6577"/>
                </a:cubicBezTo>
                <a:close/>
                <a:moveTo>
                  <a:pt x="15374" y="6577"/>
                </a:moveTo>
                <a:cubicBezTo>
                  <a:pt x="14793" y="6556"/>
                  <a:pt x="14206" y="6685"/>
                  <a:pt x="13675" y="6967"/>
                </a:cubicBezTo>
                <a:cubicBezTo>
                  <a:pt x="12612" y="7532"/>
                  <a:pt x="11932" y="8622"/>
                  <a:pt x="11893" y="9824"/>
                </a:cubicBezTo>
                <a:lnTo>
                  <a:pt x="13227" y="9868"/>
                </a:lnTo>
                <a:cubicBezTo>
                  <a:pt x="13251" y="9143"/>
                  <a:pt x="13660" y="8487"/>
                  <a:pt x="14301" y="8146"/>
                </a:cubicBezTo>
                <a:cubicBezTo>
                  <a:pt x="14942" y="7806"/>
                  <a:pt x="15715" y="7834"/>
                  <a:pt x="16329" y="8221"/>
                </a:cubicBezTo>
                <a:cubicBezTo>
                  <a:pt x="16944" y="8607"/>
                  <a:pt x="17304" y="9292"/>
                  <a:pt x="17275" y="10017"/>
                </a:cubicBezTo>
                <a:lnTo>
                  <a:pt x="18609" y="10071"/>
                </a:lnTo>
                <a:cubicBezTo>
                  <a:pt x="18657" y="8868"/>
                  <a:pt x="18059" y="7731"/>
                  <a:pt x="17040" y="7091"/>
                </a:cubicBezTo>
                <a:cubicBezTo>
                  <a:pt x="16531" y="6770"/>
                  <a:pt x="15955" y="6598"/>
                  <a:pt x="15374" y="6577"/>
                </a:cubicBezTo>
                <a:close/>
                <a:moveTo>
                  <a:pt x="10800" y="0"/>
                </a:moveTo>
                <a:lnTo>
                  <a:pt x="11904" y="56"/>
                </a:lnTo>
                <a:lnTo>
                  <a:pt x="12977" y="219"/>
                </a:lnTo>
                <a:lnTo>
                  <a:pt x="14012" y="486"/>
                </a:lnTo>
                <a:lnTo>
                  <a:pt x="15004" y="849"/>
                </a:lnTo>
                <a:lnTo>
                  <a:pt x="15948" y="1304"/>
                </a:lnTo>
                <a:lnTo>
                  <a:pt x="16838" y="1844"/>
                </a:lnTo>
                <a:lnTo>
                  <a:pt x="17670" y="2466"/>
                </a:lnTo>
                <a:lnTo>
                  <a:pt x="18437" y="3163"/>
                </a:lnTo>
                <a:lnTo>
                  <a:pt x="19134" y="3930"/>
                </a:lnTo>
                <a:lnTo>
                  <a:pt x="19756" y="4762"/>
                </a:lnTo>
                <a:lnTo>
                  <a:pt x="20297" y="5652"/>
                </a:lnTo>
                <a:lnTo>
                  <a:pt x="20751" y="6596"/>
                </a:lnTo>
                <a:lnTo>
                  <a:pt x="21114" y="7588"/>
                </a:lnTo>
                <a:lnTo>
                  <a:pt x="21381" y="8623"/>
                </a:lnTo>
                <a:lnTo>
                  <a:pt x="21544" y="9696"/>
                </a:lnTo>
                <a:lnTo>
                  <a:pt x="21600" y="10800"/>
                </a:lnTo>
                <a:lnTo>
                  <a:pt x="21544" y="11904"/>
                </a:lnTo>
                <a:lnTo>
                  <a:pt x="21381" y="12977"/>
                </a:lnTo>
                <a:lnTo>
                  <a:pt x="21114" y="14012"/>
                </a:lnTo>
                <a:lnTo>
                  <a:pt x="20751" y="15004"/>
                </a:lnTo>
                <a:lnTo>
                  <a:pt x="20297" y="15948"/>
                </a:lnTo>
                <a:lnTo>
                  <a:pt x="19756" y="16838"/>
                </a:lnTo>
                <a:lnTo>
                  <a:pt x="19134" y="17670"/>
                </a:lnTo>
                <a:lnTo>
                  <a:pt x="18437" y="18437"/>
                </a:lnTo>
                <a:lnTo>
                  <a:pt x="17670" y="19134"/>
                </a:lnTo>
                <a:lnTo>
                  <a:pt x="16838" y="19756"/>
                </a:lnTo>
                <a:lnTo>
                  <a:pt x="15948" y="20296"/>
                </a:lnTo>
                <a:lnTo>
                  <a:pt x="15004" y="20751"/>
                </a:lnTo>
                <a:lnTo>
                  <a:pt x="14012" y="21114"/>
                </a:lnTo>
                <a:lnTo>
                  <a:pt x="12977" y="21381"/>
                </a:lnTo>
                <a:lnTo>
                  <a:pt x="11904" y="21544"/>
                </a:lnTo>
                <a:cubicBezTo>
                  <a:pt x="11541" y="21581"/>
                  <a:pt x="11173" y="21600"/>
                  <a:pt x="10800" y="21600"/>
                </a:cubicBezTo>
                <a:cubicBezTo>
                  <a:pt x="10054" y="21600"/>
                  <a:pt x="9326" y="21524"/>
                  <a:pt x="8623" y="21381"/>
                </a:cubicBezTo>
                <a:cubicBezTo>
                  <a:pt x="8272" y="21309"/>
                  <a:pt x="7927" y="21220"/>
                  <a:pt x="7588" y="21114"/>
                </a:cubicBezTo>
                <a:cubicBezTo>
                  <a:pt x="7250" y="21009"/>
                  <a:pt x="6919" y="20888"/>
                  <a:pt x="6596" y="20751"/>
                </a:cubicBezTo>
                <a:cubicBezTo>
                  <a:pt x="6273" y="20615"/>
                  <a:pt x="5958" y="20463"/>
                  <a:pt x="5652" y="20296"/>
                </a:cubicBezTo>
                <a:cubicBezTo>
                  <a:pt x="5346" y="20130"/>
                  <a:pt x="5049" y="19950"/>
                  <a:pt x="4762" y="19756"/>
                </a:cubicBezTo>
                <a:cubicBezTo>
                  <a:pt x="4474" y="19561"/>
                  <a:pt x="4197" y="19354"/>
                  <a:pt x="3930" y="19134"/>
                </a:cubicBezTo>
                <a:cubicBezTo>
                  <a:pt x="3664" y="18914"/>
                  <a:pt x="3408" y="18681"/>
                  <a:pt x="3163" y="18437"/>
                </a:cubicBezTo>
                <a:cubicBezTo>
                  <a:pt x="2919" y="18192"/>
                  <a:pt x="2686" y="17937"/>
                  <a:pt x="2466" y="17670"/>
                </a:cubicBezTo>
                <a:cubicBezTo>
                  <a:pt x="2246" y="17403"/>
                  <a:pt x="2039" y="17126"/>
                  <a:pt x="1844" y="16838"/>
                </a:cubicBezTo>
                <a:cubicBezTo>
                  <a:pt x="1650" y="16551"/>
                  <a:pt x="1470" y="16254"/>
                  <a:pt x="1304" y="15948"/>
                </a:cubicBezTo>
                <a:cubicBezTo>
                  <a:pt x="1137" y="15642"/>
                  <a:pt x="985" y="15327"/>
                  <a:pt x="849" y="15004"/>
                </a:cubicBezTo>
                <a:cubicBezTo>
                  <a:pt x="712" y="14681"/>
                  <a:pt x="591" y="14350"/>
                  <a:pt x="486" y="14012"/>
                </a:cubicBezTo>
                <a:cubicBezTo>
                  <a:pt x="380" y="13673"/>
                  <a:pt x="291" y="13328"/>
                  <a:pt x="219" y="12977"/>
                </a:cubicBezTo>
                <a:cubicBezTo>
                  <a:pt x="147" y="12625"/>
                  <a:pt x="93" y="12267"/>
                  <a:pt x="56" y="11904"/>
                </a:cubicBezTo>
                <a:cubicBezTo>
                  <a:pt x="19" y="11541"/>
                  <a:pt x="0" y="11173"/>
                  <a:pt x="0" y="10800"/>
                </a:cubicBezTo>
                <a:cubicBezTo>
                  <a:pt x="0" y="10054"/>
                  <a:pt x="76" y="9326"/>
                  <a:pt x="219" y="8623"/>
                </a:cubicBezTo>
                <a:cubicBezTo>
                  <a:pt x="291" y="8272"/>
                  <a:pt x="380" y="7927"/>
                  <a:pt x="486" y="7588"/>
                </a:cubicBezTo>
                <a:cubicBezTo>
                  <a:pt x="591" y="7250"/>
                  <a:pt x="712" y="6919"/>
                  <a:pt x="849" y="6596"/>
                </a:cubicBezTo>
                <a:cubicBezTo>
                  <a:pt x="985" y="6273"/>
                  <a:pt x="1137" y="5958"/>
                  <a:pt x="1304" y="5652"/>
                </a:cubicBezTo>
                <a:cubicBezTo>
                  <a:pt x="1470" y="5346"/>
                  <a:pt x="1650" y="5049"/>
                  <a:pt x="1844" y="4762"/>
                </a:cubicBezTo>
                <a:cubicBezTo>
                  <a:pt x="2039" y="4474"/>
                  <a:pt x="2246" y="4197"/>
                  <a:pt x="2466" y="3930"/>
                </a:cubicBezTo>
                <a:cubicBezTo>
                  <a:pt x="2686" y="3664"/>
                  <a:pt x="2919" y="3408"/>
                  <a:pt x="3163" y="3163"/>
                </a:cubicBezTo>
                <a:cubicBezTo>
                  <a:pt x="3408" y="2919"/>
                  <a:pt x="3664" y="2686"/>
                  <a:pt x="3930" y="2466"/>
                </a:cubicBezTo>
                <a:cubicBezTo>
                  <a:pt x="4197" y="2246"/>
                  <a:pt x="4474" y="2039"/>
                  <a:pt x="4762" y="1844"/>
                </a:cubicBezTo>
                <a:cubicBezTo>
                  <a:pt x="5049" y="1650"/>
                  <a:pt x="5346" y="1470"/>
                  <a:pt x="5652" y="1304"/>
                </a:cubicBezTo>
                <a:cubicBezTo>
                  <a:pt x="5958" y="1137"/>
                  <a:pt x="6273" y="985"/>
                  <a:pt x="6596" y="849"/>
                </a:cubicBezTo>
                <a:cubicBezTo>
                  <a:pt x="6919" y="712"/>
                  <a:pt x="7250" y="591"/>
                  <a:pt x="7588" y="486"/>
                </a:cubicBezTo>
                <a:cubicBezTo>
                  <a:pt x="7927" y="380"/>
                  <a:pt x="8272" y="291"/>
                  <a:pt x="8623" y="219"/>
                </a:cubicBezTo>
                <a:cubicBezTo>
                  <a:pt x="8975" y="147"/>
                  <a:pt x="9333" y="93"/>
                  <a:pt x="9696" y="56"/>
                </a:cubicBezTo>
                <a:cubicBezTo>
                  <a:pt x="10059" y="19"/>
                  <a:pt x="10427" y="0"/>
                  <a:pt x="10800" y="0"/>
                </a:cubicBezTo>
                <a:close/>
              </a:path>
            </a:pathLst>
          </a:custGeom>
          <a:solidFill>
            <a:srgbClr val="FFFFFF"/>
          </a:solidFill>
          <a:ln w="25400">
            <a:solidFill>
              <a:srgbClr val="FFFFFF"/>
            </a:solidFill>
          </a:ln>
        </p:spPr>
        <p:txBody>
          <a:bodyPr lIns="0" tIns="0" rIns="0" bIns="0" anchor="ctr"/>
          <a:lstStyle/>
          <a:p>
            <a:endParaRPr/>
          </a:p>
        </p:txBody>
      </p:sp>
      <p:sp>
        <p:nvSpPr>
          <p:cNvPr id="990" name="Rectangle 7"/>
          <p:cNvSpPr/>
          <p:nvPr/>
        </p:nvSpPr>
        <p:spPr>
          <a:xfrm>
            <a:off x="5138706" y="2981824"/>
            <a:ext cx="322041" cy="322041"/>
          </a:xfrm>
          <a:custGeom>
            <a:avLst/>
            <a:gdLst/>
            <a:ahLst/>
            <a:cxnLst>
              <a:cxn ang="0">
                <a:pos x="wd2" y="hd2"/>
              </a:cxn>
              <a:cxn ang="5400000">
                <a:pos x="wd2" y="hd2"/>
              </a:cxn>
              <a:cxn ang="10800000">
                <a:pos x="wd2" y="hd2"/>
              </a:cxn>
              <a:cxn ang="16200000">
                <a:pos x="wd2" y="hd2"/>
              </a:cxn>
            </a:cxnLst>
            <a:rect l="0" t="0" r="r" b="b"/>
            <a:pathLst>
              <a:path w="21600" h="21600" extrusionOk="0">
                <a:moveTo>
                  <a:pt x="2679" y="13703"/>
                </a:moveTo>
                <a:lnTo>
                  <a:pt x="5799" y="13703"/>
                </a:lnTo>
                <a:lnTo>
                  <a:pt x="5799" y="19463"/>
                </a:lnTo>
                <a:lnTo>
                  <a:pt x="2679" y="19463"/>
                </a:lnTo>
                <a:close/>
                <a:moveTo>
                  <a:pt x="7480" y="11303"/>
                </a:moveTo>
                <a:lnTo>
                  <a:pt x="10600" y="11303"/>
                </a:lnTo>
                <a:lnTo>
                  <a:pt x="10600" y="19463"/>
                </a:lnTo>
                <a:lnTo>
                  <a:pt x="7480" y="19463"/>
                </a:lnTo>
                <a:close/>
                <a:moveTo>
                  <a:pt x="12280" y="8903"/>
                </a:moveTo>
                <a:lnTo>
                  <a:pt x="15400" y="8903"/>
                </a:lnTo>
                <a:lnTo>
                  <a:pt x="15400" y="19463"/>
                </a:lnTo>
                <a:lnTo>
                  <a:pt x="12280" y="19463"/>
                </a:lnTo>
                <a:close/>
                <a:moveTo>
                  <a:pt x="17081" y="6503"/>
                </a:moveTo>
                <a:lnTo>
                  <a:pt x="20201" y="6503"/>
                </a:lnTo>
                <a:lnTo>
                  <a:pt x="20201" y="19463"/>
                </a:lnTo>
                <a:lnTo>
                  <a:pt x="17081" y="19463"/>
                </a:lnTo>
                <a:close/>
                <a:moveTo>
                  <a:pt x="15479" y="1499"/>
                </a:moveTo>
                <a:lnTo>
                  <a:pt x="19204" y="1649"/>
                </a:lnTo>
                <a:lnTo>
                  <a:pt x="17472" y="4951"/>
                </a:lnTo>
                <a:lnTo>
                  <a:pt x="16974" y="4088"/>
                </a:lnTo>
                <a:lnTo>
                  <a:pt x="3610" y="11803"/>
                </a:lnTo>
                <a:lnTo>
                  <a:pt x="2614" y="10077"/>
                </a:lnTo>
                <a:lnTo>
                  <a:pt x="15978" y="2362"/>
                </a:lnTo>
                <a:close/>
                <a:moveTo>
                  <a:pt x="0" y="0"/>
                </a:moveTo>
                <a:lnTo>
                  <a:pt x="1200" y="0"/>
                </a:lnTo>
                <a:lnTo>
                  <a:pt x="1200" y="20400"/>
                </a:lnTo>
                <a:lnTo>
                  <a:pt x="21600" y="20400"/>
                </a:lnTo>
                <a:lnTo>
                  <a:pt x="21600" y="21600"/>
                </a:lnTo>
                <a:lnTo>
                  <a:pt x="1200" y="21600"/>
                </a:lnTo>
                <a:lnTo>
                  <a:pt x="1200" y="21600"/>
                </a:lnTo>
                <a:lnTo>
                  <a:pt x="0" y="21600"/>
                </a:lnTo>
                <a:lnTo>
                  <a:pt x="0" y="20400"/>
                </a:lnTo>
                <a:close/>
              </a:path>
            </a:pathLst>
          </a:custGeom>
          <a:solidFill>
            <a:srgbClr val="FFFFFF"/>
          </a:solidFill>
          <a:ln w="12700">
            <a:miter lim="400000"/>
          </a:ln>
        </p:spPr>
        <p:txBody>
          <a:bodyPr lIns="0" tIns="0" rIns="0" bIns="0" anchor="ctr"/>
          <a:lstStyle/>
          <a:p>
            <a:pPr algn="ctr">
              <a:defRPr>
                <a:solidFill>
                  <a:srgbClr val="FFFFFF"/>
                </a:solidFill>
              </a:defRPr>
            </a:pPr>
            <a:endParaRPr/>
          </a:p>
        </p:txBody>
      </p:sp>
      <p:sp>
        <p:nvSpPr>
          <p:cNvPr id="991" name="Rounded Rectangle 5"/>
          <p:cNvSpPr/>
          <p:nvPr/>
        </p:nvSpPr>
        <p:spPr>
          <a:xfrm flipH="1">
            <a:off x="5764862" y="2365880"/>
            <a:ext cx="391684" cy="323115"/>
          </a:xfrm>
          <a:custGeom>
            <a:avLst/>
            <a:gdLst/>
            <a:ahLst/>
            <a:cxnLst>
              <a:cxn ang="0">
                <a:pos x="wd2" y="hd2"/>
              </a:cxn>
              <a:cxn ang="5400000">
                <a:pos x="wd2" y="hd2"/>
              </a:cxn>
              <a:cxn ang="10800000">
                <a:pos x="wd2" y="hd2"/>
              </a:cxn>
              <a:cxn ang="16200000">
                <a:pos x="wd2" y="hd2"/>
              </a:cxn>
            </a:cxnLst>
            <a:rect l="0" t="0" r="r" b="b"/>
            <a:pathLst>
              <a:path w="21600" h="21600" extrusionOk="0">
                <a:moveTo>
                  <a:pt x="9293" y="5384"/>
                </a:moveTo>
                <a:cubicBezTo>
                  <a:pt x="9996" y="5384"/>
                  <a:pt x="10567" y="6075"/>
                  <a:pt x="10567" y="6928"/>
                </a:cubicBezTo>
                <a:cubicBezTo>
                  <a:pt x="10567" y="7781"/>
                  <a:pt x="9996" y="8473"/>
                  <a:pt x="9293" y="8473"/>
                </a:cubicBezTo>
                <a:cubicBezTo>
                  <a:pt x="8589" y="8473"/>
                  <a:pt x="8018" y="7781"/>
                  <a:pt x="8018" y="6928"/>
                </a:cubicBezTo>
                <a:cubicBezTo>
                  <a:pt x="8018" y="6075"/>
                  <a:pt x="8589" y="5384"/>
                  <a:pt x="9293" y="5384"/>
                </a:cubicBezTo>
                <a:close/>
                <a:moveTo>
                  <a:pt x="13382" y="5384"/>
                </a:moveTo>
                <a:cubicBezTo>
                  <a:pt x="14086" y="5384"/>
                  <a:pt x="14656" y="6075"/>
                  <a:pt x="14656" y="6928"/>
                </a:cubicBezTo>
                <a:cubicBezTo>
                  <a:pt x="14656" y="7781"/>
                  <a:pt x="14086" y="8473"/>
                  <a:pt x="13382" y="8473"/>
                </a:cubicBezTo>
                <a:cubicBezTo>
                  <a:pt x="12678" y="8473"/>
                  <a:pt x="12108" y="7781"/>
                  <a:pt x="12108" y="6928"/>
                </a:cubicBezTo>
                <a:cubicBezTo>
                  <a:pt x="12108" y="6075"/>
                  <a:pt x="12678" y="5384"/>
                  <a:pt x="13382" y="5384"/>
                </a:cubicBezTo>
                <a:close/>
                <a:moveTo>
                  <a:pt x="17472" y="5384"/>
                </a:moveTo>
                <a:cubicBezTo>
                  <a:pt x="18175" y="5384"/>
                  <a:pt x="18746" y="6075"/>
                  <a:pt x="18746" y="6928"/>
                </a:cubicBezTo>
                <a:cubicBezTo>
                  <a:pt x="18746" y="7781"/>
                  <a:pt x="18175" y="8473"/>
                  <a:pt x="17472" y="8473"/>
                </a:cubicBezTo>
                <a:cubicBezTo>
                  <a:pt x="16768" y="8473"/>
                  <a:pt x="16197" y="7781"/>
                  <a:pt x="16197" y="6928"/>
                </a:cubicBezTo>
                <a:cubicBezTo>
                  <a:pt x="16197" y="6075"/>
                  <a:pt x="16768" y="5384"/>
                  <a:pt x="17472" y="5384"/>
                </a:cubicBezTo>
                <a:close/>
                <a:moveTo>
                  <a:pt x="4546" y="4634"/>
                </a:moveTo>
                <a:lnTo>
                  <a:pt x="2221" y="4634"/>
                </a:lnTo>
                <a:cubicBezTo>
                  <a:pt x="995" y="4634"/>
                  <a:pt x="0" y="5840"/>
                  <a:pt x="0" y="7327"/>
                </a:cubicBezTo>
                <a:lnTo>
                  <a:pt x="0" y="15885"/>
                </a:lnTo>
                <a:cubicBezTo>
                  <a:pt x="0" y="17372"/>
                  <a:pt x="995" y="18578"/>
                  <a:pt x="2221" y="18578"/>
                </a:cubicBezTo>
                <a:lnTo>
                  <a:pt x="4778" y="18578"/>
                </a:lnTo>
                <a:cubicBezTo>
                  <a:pt x="4295" y="19485"/>
                  <a:pt x="4344" y="20145"/>
                  <a:pt x="1847" y="21600"/>
                </a:cubicBezTo>
                <a:cubicBezTo>
                  <a:pt x="6049" y="21026"/>
                  <a:pt x="6703" y="20773"/>
                  <a:pt x="8690" y="18578"/>
                </a:cubicBezTo>
                <a:lnTo>
                  <a:pt x="14214" y="18578"/>
                </a:lnTo>
                <a:cubicBezTo>
                  <a:pt x="15115" y="18578"/>
                  <a:pt x="15891" y="17928"/>
                  <a:pt x="16235" y="16991"/>
                </a:cubicBezTo>
                <a:cubicBezTo>
                  <a:pt x="14806" y="16463"/>
                  <a:pt x="13647" y="15727"/>
                  <a:pt x="12291" y="14643"/>
                </a:cubicBezTo>
                <a:lnTo>
                  <a:pt x="6767" y="14643"/>
                </a:lnTo>
                <a:cubicBezTo>
                  <a:pt x="5540" y="14643"/>
                  <a:pt x="4546" y="13437"/>
                  <a:pt x="4546" y="11950"/>
                </a:cubicBezTo>
                <a:lnTo>
                  <a:pt x="4546" y="4634"/>
                </a:lnTo>
                <a:close/>
                <a:moveTo>
                  <a:pt x="19379" y="0"/>
                </a:moveTo>
                <a:lnTo>
                  <a:pt x="7386" y="0"/>
                </a:lnTo>
                <a:cubicBezTo>
                  <a:pt x="6159" y="0"/>
                  <a:pt x="5164" y="1206"/>
                  <a:pt x="5164" y="2693"/>
                </a:cubicBezTo>
                <a:lnTo>
                  <a:pt x="5164" y="11251"/>
                </a:lnTo>
                <a:cubicBezTo>
                  <a:pt x="5164" y="12738"/>
                  <a:pt x="6159" y="13944"/>
                  <a:pt x="7386" y="13944"/>
                </a:cubicBezTo>
                <a:lnTo>
                  <a:pt x="12910" y="13944"/>
                </a:lnTo>
                <a:cubicBezTo>
                  <a:pt x="15447" y="15972"/>
                  <a:pt x="16468" y="16336"/>
                  <a:pt x="20670" y="16910"/>
                </a:cubicBezTo>
                <a:cubicBezTo>
                  <a:pt x="18218" y="15289"/>
                  <a:pt x="17947" y="15461"/>
                  <a:pt x="16822" y="13944"/>
                </a:cubicBezTo>
                <a:lnTo>
                  <a:pt x="19379" y="13944"/>
                </a:lnTo>
                <a:cubicBezTo>
                  <a:pt x="20605" y="13944"/>
                  <a:pt x="21600" y="12738"/>
                  <a:pt x="21600" y="11251"/>
                </a:cubicBezTo>
                <a:lnTo>
                  <a:pt x="21600" y="2693"/>
                </a:lnTo>
                <a:cubicBezTo>
                  <a:pt x="21600" y="1206"/>
                  <a:pt x="20605" y="0"/>
                  <a:pt x="19379" y="0"/>
                </a:cubicBezTo>
                <a:close/>
              </a:path>
            </a:pathLst>
          </a:custGeom>
          <a:solidFill>
            <a:srgbClr val="FFFFFF"/>
          </a:solidFill>
          <a:ln w="12700">
            <a:miter lim="400000"/>
          </a:ln>
        </p:spPr>
        <p:txBody>
          <a:bodyPr lIns="0" tIns="0" rIns="0" bIns="0" anchor="ctr"/>
          <a:lstStyle/>
          <a:p>
            <a:pPr algn="ctr">
              <a:defRPr>
                <a:solidFill>
                  <a:srgbClr val="FFFFFF"/>
                </a:solidFill>
              </a:defRPr>
            </a:pPr>
            <a:endParaRPr/>
          </a:p>
        </p:txBody>
      </p:sp>
      <p:grpSp>
        <p:nvGrpSpPr>
          <p:cNvPr id="1004" name="Group 86"/>
          <p:cNvGrpSpPr/>
          <p:nvPr/>
        </p:nvGrpSpPr>
        <p:grpSpPr>
          <a:xfrm>
            <a:off x="1552214" y="1830274"/>
            <a:ext cx="2761098" cy="2305265"/>
            <a:chOff x="0" y="0"/>
            <a:chExt cx="2761097" cy="2305263"/>
          </a:xfrm>
        </p:grpSpPr>
        <p:sp>
          <p:nvSpPr>
            <p:cNvPr id="992" name="Freeform: Shape 87"/>
            <p:cNvSpPr/>
            <p:nvPr/>
          </p:nvSpPr>
          <p:spPr>
            <a:xfrm rot="19835455">
              <a:off x="174878" y="1569333"/>
              <a:ext cx="2747092" cy="65696"/>
            </a:xfrm>
            <a:custGeom>
              <a:avLst/>
              <a:gdLst/>
              <a:ahLst/>
              <a:cxnLst>
                <a:cxn ang="0">
                  <a:pos x="wd2" y="hd2"/>
                </a:cxn>
                <a:cxn ang="5400000">
                  <a:pos x="wd2" y="hd2"/>
                </a:cxn>
                <a:cxn ang="10800000">
                  <a:pos x="wd2" y="hd2"/>
                </a:cxn>
                <a:cxn ang="16200000">
                  <a:pos x="wd2" y="hd2"/>
                </a:cxn>
              </a:cxnLst>
              <a:rect l="0" t="0" r="r" b="b"/>
              <a:pathLst>
                <a:path w="21600" h="21600" extrusionOk="0">
                  <a:moveTo>
                    <a:pt x="20987" y="21600"/>
                  </a:moveTo>
                  <a:cubicBezTo>
                    <a:pt x="20987" y="21600"/>
                    <a:pt x="21425" y="19872"/>
                    <a:pt x="21600" y="6912"/>
                  </a:cubicBezTo>
                  <a:cubicBezTo>
                    <a:pt x="21600" y="3024"/>
                    <a:pt x="21512" y="0"/>
                    <a:pt x="21400" y="0"/>
                  </a:cubicBezTo>
                  <a:lnTo>
                    <a:pt x="488" y="2592"/>
                  </a:lnTo>
                  <a:lnTo>
                    <a:pt x="213" y="2592"/>
                  </a:lnTo>
                  <a:cubicBezTo>
                    <a:pt x="100" y="2592"/>
                    <a:pt x="0" y="5184"/>
                    <a:pt x="0" y="8640"/>
                  </a:cubicBezTo>
                  <a:cubicBezTo>
                    <a:pt x="138" y="17280"/>
                    <a:pt x="438" y="20304"/>
                    <a:pt x="575" y="21168"/>
                  </a:cubicBezTo>
                  <a:lnTo>
                    <a:pt x="588" y="21600"/>
                  </a:lnTo>
                  <a:cubicBezTo>
                    <a:pt x="588" y="21600"/>
                    <a:pt x="588" y="21600"/>
                    <a:pt x="588" y="21600"/>
                  </a:cubicBezTo>
                  <a:lnTo>
                    <a:pt x="650" y="21600"/>
                  </a:lnTo>
                </a:path>
              </a:pathLst>
            </a:custGeom>
            <a:solidFill>
              <a:srgbClr val="5F6767"/>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Calibri"/>
                </a:defRPr>
              </a:pPr>
              <a:endParaRPr/>
            </a:p>
          </p:txBody>
        </p:sp>
        <p:sp>
          <p:nvSpPr>
            <p:cNvPr id="993" name="Freeform: Shape 88"/>
            <p:cNvSpPr/>
            <p:nvPr/>
          </p:nvSpPr>
          <p:spPr>
            <a:xfrm rot="19835455">
              <a:off x="146148" y="459478"/>
              <a:ext cx="2177632" cy="1166736"/>
            </a:xfrm>
            <a:custGeom>
              <a:avLst/>
              <a:gdLst/>
              <a:ahLst/>
              <a:cxnLst>
                <a:cxn ang="0">
                  <a:pos x="wd2" y="hd2"/>
                </a:cxn>
                <a:cxn ang="5400000">
                  <a:pos x="wd2" y="hd2"/>
                </a:cxn>
                <a:cxn ang="10800000">
                  <a:pos x="wd2" y="hd2"/>
                </a:cxn>
                <a:cxn ang="16200000">
                  <a:pos x="wd2" y="hd2"/>
                </a:cxn>
              </a:cxnLst>
              <a:rect l="0" t="0" r="r" b="b"/>
              <a:pathLst>
                <a:path w="21600" h="21600" extrusionOk="0">
                  <a:moveTo>
                    <a:pt x="21600" y="20603"/>
                  </a:moveTo>
                  <a:cubicBezTo>
                    <a:pt x="21600" y="21138"/>
                    <a:pt x="21379" y="21600"/>
                    <a:pt x="21111" y="21600"/>
                  </a:cubicBezTo>
                  <a:lnTo>
                    <a:pt x="489" y="21600"/>
                  </a:lnTo>
                  <a:cubicBezTo>
                    <a:pt x="221" y="21600"/>
                    <a:pt x="0" y="21162"/>
                    <a:pt x="0" y="20603"/>
                  </a:cubicBezTo>
                  <a:lnTo>
                    <a:pt x="0" y="997"/>
                  </a:lnTo>
                  <a:cubicBezTo>
                    <a:pt x="0" y="462"/>
                    <a:pt x="221" y="0"/>
                    <a:pt x="489" y="0"/>
                  </a:cubicBezTo>
                  <a:lnTo>
                    <a:pt x="21111" y="0"/>
                  </a:lnTo>
                  <a:cubicBezTo>
                    <a:pt x="21379" y="0"/>
                    <a:pt x="21600" y="438"/>
                    <a:pt x="21600" y="997"/>
                  </a:cubicBezTo>
                  <a:lnTo>
                    <a:pt x="21600" y="20603"/>
                  </a:lnTo>
                  <a:close/>
                </a:path>
              </a:pathLst>
            </a:custGeom>
            <a:solidFill>
              <a:srgbClr val="000000"/>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Calibri"/>
                </a:defRPr>
              </a:pPr>
              <a:endParaRPr/>
            </a:p>
          </p:txBody>
        </p:sp>
        <p:sp>
          <p:nvSpPr>
            <p:cNvPr id="994" name="Freeform: Shape 89"/>
            <p:cNvSpPr/>
            <p:nvPr/>
          </p:nvSpPr>
          <p:spPr>
            <a:xfrm rot="19835455">
              <a:off x="234074" y="534132"/>
              <a:ext cx="1986751" cy="997243"/>
            </a:xfrm>
            <a:prstGeom prst="rect">
              <a:avLst/>
            </a:prstGeom>
            <a:solidFill>
              <a:srgbClr val="F2F2F2"/>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Calibri"/>
                </a:defRPr>
              </a:pPr>
              <a:endParaRPr/>
            </a:p>
          </p:txBody>
        </p:sp>
        <p:sp>
          <p:nvSpPr>
            <p:cNvPr id="995" name="Freeform: Shape 90"/>
            <p:cNvSpPr/>
            <p:nvPr/>
          </p:nvSpPr>
          <p:spPr>
            <a:xfrm rot="19835455">
              <a:off x="134809" y="1520045"/>
              <a:ext cx="2780602" cy="78095"/>
            </a:xfrm>
            <a:custGeom>
              <a:avLst/>
              <a:gdLst/>
              <a:ahLst/>
              <a:cxnLst>
                <a:cxn ang="0">
                  <a:pos x="wd2" y="hd2"/>
                </a:cxn>
                <a:cxn ang="5400000">
                  <a:pos x="wd2" y="hd2"/>
                </a:cxn>
                <a:cxn ang="10800000">
                  <a:pos x="wd2" y="hd2"/>
                </a:cxn>
                <a:cxn ang="16200000">
                  <a:pos x="wd2" y="hd2"/>
                </a:cxn>
              </a:cxnLst>
              <a:rect l="0" t="0" r="r" b="b"/>
              <a:pathLst>
                <a:path w="21576" h="21397" extrusionOk="0">
                  <a:moveTo>
                    <a:pt x="555" y="0"/>
                  </a:moveTo>
                  <a:lnTo>
                    <a:pt x="21032" y="0"/>
                  </a:lnTo>
                  <a:cubicBezTo>
                    <a:pt x="21328" y="0"/>
                    <a:pt x="21575" y="7200"/>
                    <a:pt x="21575" y="15840"/>
                  </a:cubicBezTo>
                  <a:lnTo>
                    <a:pt x="21575" y="19080"/>
                  </a:lnTo>
                  <a:cubicBezTo>
                    <a:pt x="21575" y="19080"/>
                    <a:pt x="21600" y="21600"/>
                    <a:pt x="21378" y="20880"/>
                  </a:cubicBezTo>
                  <a:cubicBezTo>
                    <a:pt x="21365" y="20880"/>
                    <a:pt x="21353" y="20880"/>
                    <a:pt x="21341" y="20880"/>
                  </a:cubicBezTo>
                  <a:lnTo>
                    <a:pt x="284" y="20880"/>
                  </a:lnTo>
                  <a:cubicBezTo>
                    <a:pt x="247" y="20880"/>
                    <a:pt x="222" y="20880"/>
                    <a:pt x="185" y="21240"/>
                  </a:cubicBezTo>
                  <a:cubicBezTo>
                    <a:pt x="123" y="21600"/>
                    <a:pt x="12" y="21600"/>
                    <a:pt x="0" y="18360"/>
                  </a:cubicBezTo>
                  <a:lnTo>
                    <a:pt x="0" y="15480"/>
                  </a:lnTo>
                  <a:cubicBezTo>
                    <a:pt x="12" y="6840"/>
                    <a:pt x="247" y="0"/>
                    <a:pt x="555" y="0"/>
                  </a:cubicBezTo>
                  <a:close/>
                </a:path>
              </a:pathLst>
            </a:custGeom>
            <a:solidFill>
              <a:srgbClr val="CCCCCC"/>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Calibri"/>
                </a:defRPr>
              </a:pPr>
              <a:endParaRPr/>
            </a:p>
          </p:txBody>
        </p:sp>
        <p:sp>
          <p:nvSpPr>
            <p:cNvPr id="996" name="Freeform: Shape 91"/>
            <p:cNvSpPr/>
            <p:nvPr/>
          </p:nvSpPr>
          <p:spPr>
            <a:xfrm rot="19835455">
              <a:off x="1319513" y="1522799"/>
              <a:ext cx="391592" cy="36791"/>
            </a:xfrm>
            <a:custGeom>
              <a:avLst/>
              <a:gdLst/>
              <a:ahLst/>
              <a:cxnLst>
                <a:cxn ang="0">
                  <a:pos x="wd2" y="hd2"/>
                </a:cxn>
                <a:cxn ang="5400000">
                  <a:pos x="wd2" y="hd2"/>
                </a:cxn>
                <a:cxn ang="10800000">
                  <a:pos x="wd2" y="hd2"/>
                </a:cxn>
                <a:cxn ang="16200000">
                  <a:pos x="wd2" y="hd2"/>
                </a:cxn>
              </a:cxnLst>
              <a:rect l="0" t="0" r="r" b="b"/>
              <a:pathLst>
                <a:path w="20997" h="21600" extrusionOk="0">
                  <a:moveTo>
                    <a:pt x="19182" y="20828"/>
                  </a:moveTo>
                  <a:lnTo>
                    <a:pt x="19267" y="20828"/>
                  </a:lnTo>
                  <a:lnTo>
                    <a:pt x="19496" y="20901"/>
                  </a:lnTo>
                  <a:lnTo>
                    <a:pt x="19459" y="20949"/>
                  </a:lnTo>
                  <a:cubicBezTo>
                    <a:pt x="19294" y="21021"/>
                    <a:pt x="19182" y="20828"/>
                    <a:pt x="19182" y="20828"/>
                  </a:cubicBezTo>
                  <a:close/>
                  <a:moveTo>
                    <a:pt x="1100" y="20057"/>
                  </a:moveTo>
                  <a:cubicBezTo>
                    <a:pt x="1271" y="20828"/>
                    <a:pt x="1356" y="20828"/>
                    <a:pt x="1527" y="20828"/>
                  </a:cubicBezTo>
                  <a:lnTo>
                    <a:pt x="1356" y="20828"/>
                  </a:lnTo>
                  <a:cubicBezTo>
                    <a:pt x="1271" y="20828"/>
                    <a:pt x="1185" y="20828"/>
                    <a:pt x="1100" y="20057"/>
                  </a:cubicBezTo>
                  <a:close/>
                  <a:moveTo>
                    <a:pt x="20802" y="0"/>
                  </a:moveTo>
                  <a:lnTo>
                    <a:pt x="20973" y="0"/>
                  </a:lnTo>
                  <a:cubicBezTo>
                    <a:pt x="21165" y="17936"/>
                    <a:pt x="20158" y="20684"/>
                    <a:pt x="19606" y="20937"/>
                  </a:cubicBezTo>
                  <a:lnTo>
                    <a:pt x="19496" y="20901"/>
                  </a:lnTo>
                  <a:lnTo>
                    <a:pt x="19740" y="20584"/>
                  </a:lnTo>
                  <a:cubicBezTo>
                    <a:pt x="20249" y="19454"/>
                    <a:pt x="20909" y="15235"/>
                    <a:pt x="20802" y="771"/>
                  </a:cubicBezTo>
                  <a:close/>
                  <a:moveTo>
                    <a:pt x="77" y="0"/>
                  </a:moveTo>
                  <a:lnTo>
                    <a:pt x="247" y="771"/>
                  </a:lnTo>
                  <a:cubicBezTo>
                    <a:pt x="247" y="771"/>
                    <a:pt x="-264" y="16971"/>
                    <a:pt x="1186" y="21600"/>
                  </a:cubicBezTo>
                  <a:cubicBezTo>
                    <a:pt x="-435" y="17742"/>
                    <a:pt x="77" y="0"/>
                    <a:pt x="77" y="0"/>
                  </a:cubicBezTo>
                  <a:close/>
                </a:path>
              </a:pathLst>
            </a:custGeom>
            <a:solidFill>
              <a:srgbClr val="4D4D4D"/>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Calibri"/>
                </a:defRPr>
              </a:pPr>
              <a:endParaRPr/>
            </a:p>
          </p:txBody>
        </p:sp>
        <p:grpSp>
          <p:nvGrpSpPr>
            <p:cNvPr id="999" name="Group 92"/>
            <p:cNvGrpSpPr/>
            <p:nvPr/>
          </p:nvGrpSpPr>
          <p:grpSpPr>
            <a:xfrm>
              <a:off x="416958" y="2128546"/>
              <a:ext cx="98560" cy="69246"/>
              <a:chOff x="0" y="0"/>
              <a:chExt cx="98559" cy="69244"/>
            </a:xfrm>
          </p:grpSpPr>
          <p:sp>
            <p:nvSpPr>
              <p:cNvPr id="997" name="Rectangle: Rounded Corners 97"/>
              <p:cNvSpPr/>
              <p:nvPr/>
            </p:nvSpPr>
            <p:spPr>
              <a:xfrm rot="19835455">
                <a:off x="-799" y="23106"/>
                <a:ext cx="100157" cy="23033"/>
              </a:xfrm>
              <a:prstGeom prst="roundRect">
                <a:avLst>
                  <a:gd name="adj" fmla="val 28154"/>
                </a:avLst>
              </a:prstGeom>
              <a:solidFill>
                <a:srgbClr val="BFBFBF"/>
              </a:solidFill>
              <a:ln w="12700" cap="flat">
                <a:noFill/>
                <a:miter lim="400000"/>
              </a:ln>
              <a:effectLst/>
            </p:spPr>
            <p:txBody>
              <a:bodyPr wrap="square" lIns="0" tIns="0" rIns="0" bIns="0" numCol="1" anchor="ctr">
                <a:noAutofit/>
              </a:bodyPr>
              <a:lstStyle/>
              <a:p>
                <a:pPr algn="ctr">
                  <a:defRPr>
                    <a:solidFill>
                      <a:srgbClr val="FFFFFF"/>
                    </a:solidFill>
                    <a:latin typeface="+mj-lt"/>
                    <a:ea typeface="+mj-ea"/>
                    <a:cs typeface="+mj-cs"/>
                    <a:sym typeface="Calibri"/>
                  </a:defRPr>
                </a:pPr>
                <a:endParaRPr/>
              </a:p>
            </p:txBody>
          </p:sp>
          <p:sp>
            <p:nvSpPr>
              <p:cNvPr id="998" name="Rectangle: Rounded Corners 98"/>
              <p:cNvSpPr/>
              <p:nvPr/>
            </p:nvSpPr>
            <p:spPr>
              <a:xfrm rot="19835455">
                <a:off x="21680" y="28032"/>
                <a:ext cx="54928" cy="12701"/>
              </a:xfrm>
              <a:custGeom>
                <a:avLst/>
                <a:gdLst/>
                <a:ahLst/>
                <a:cxnLst>
                  <a:cxn ang="0">
                    <a:pos x="wd2" y="hd2"/>
                  </a:cxn>
                  <a:cxn ang="5400000">
                    <a:pos x="wd2" y="hd2"/>
                  </a:cxn>
                  <a:cxn ang="10800000">
                    <a:pos x="wd2" y="hd2"/>
                  </a:cxn>
                  <a:cxn ang="16200000">
                    <a:pos x="wd2" y="hd2"/>
                  </a:cxn>
                </a:cxnLst>
                <a:rect l="0" t="0" r="r" b="b"/>
                <a:pathLst>
                  <a:path w="21600" h="21600" extrusionOk="0">
                    <a:moveTo>
                      <a:pt x="0" y="6081"/>
                    </a:moveTo>
                    <a:cubicBezTo>
                      <a:pt x="0" y="2723"/>
                      <a:pt x="548" y="0"/>
                      <a:pt x="1223" y="0"/>
                    </a:cubicBezTo>
                    <a:lnTo>
                      <a:pt x="20377" y="0"/>
                    </a:lnTo>
                    <a:cubicBezTo>
                      <a:pt x="21052" y="0"/>
                      <a:pt x="21600" y="2723"/>
                      <a:pt x="21600" y="6081"/>
                    </a:cubicBezTo>
                    <a:lnTo>
                      <a:pt x="21600" y="15519"/>
                    </a:lnTo>
                    <a:cubicBezTo>
                      <a:pt x="21600" y="18877"/>
                      <a:pt x="21052" y="21600"/>
                      <a:pt x="20377" y="21600"/>
                    </a:cubicBezTo>
                    <a:lnTo>
                      <a:pt x="1223" y="21600"/>
                    </a:lnTo>
                    <a:cubicBezTo>
                      <a:pt x="548" y="21600"/>
                      <a:pt x="0" y="18877"/>
                      <a:pt x="0" y="15519"/>
                    </a:cubicBezTo>
                    <a:close/>
                  </a:path>
                </a:pathLst>
              </a:custGeom>
              <a:solidFill>
                <a:srgbClr val="595959"/>
              </a:solidFill>
              <a:ln w="12700" cap="flat">
                <a:noFill/>
                <a:miter lim="400000"/>
              </a:ln>
              <a:effectLst/>
            </p:spPr>
            <p:txBody>
              <a:bodyPr wrap="square" lIns="0" tIns="0" rIns="0" bIns="0" numCol="1" anchor="ctr">
                <a:noAutofit/>
              </a:bodyPr>
              <a:lstStyle/>
              <a:p>
                <a:pPr algn="ctr">
                  <a:defRPr>
                    <a:solidFill>
                      <a:srgbClr val="FFFFFF"/>
                    </a:solidFill>
                    <a:latin typeface="+mj-lt"/>
                    <a:ea typeface="+mj-ea"/>
                    <a:cs typeface="+mj-cs"/>
                    <a:sym typeface="Calibri"/>
                  </a:defRPr>
                </a:pPr>
                <a:endParaRPr/>
              </a:p>
            </p:txBody>
          </p:sp>
        </p:grpSp>
        <p:grpSp>
          <p:nvGrpSpPr>
            <p:cNvPr id="1002" name="Group 93"/>
            <p:cNvGrpSpPr/>
            <p:nvPr/>
          </p:nvGrpSpPr>
          <p:grpSpPr>
            <a:xfrm>
              <a:off x="2493782" y="901480"/>
              <a:ext cx="198059" cy="125332"/>
              <a:chOff x="0" y="0"/>
              <a:chExt cx="198058" cy="125330"/>
            </a:xfrm>
          </p:grpSpPr>
          <p:sp>
            <p:nvSpPr>
              <p:cNvPr id="1000" name="Rectangle: Rounded Corners 95"/>
              <p:cNvSpPr/>
              <p:nvPr/>
            </p:nvSpPr>
            <p:spPr>
              <a:xfrm rot="19835455">
                <a:off x="-8158" y="51149"/>
                <a:ext cx="214375" cy="23033"/>
              </a:xfrm>
              <a:prstGeom prst="roundRect">
                <a:avLst>
                  <a:gd name="adj" fmla="val 28154"/>
                </a:avLst>
              </a:prstGeom>
              <a:solidFill>
                <a:srgbClr val="BFBFBF"/>
              </a:solidFill>
              <a:ln w="12700" cap="flat">
                <a:noFill/>
                <a:miter lim="400000"/>
              </a:ln>
              <a:effectLst/>
            </p:spPr>
            <p:txBody>
              <a:bodyPr wrap="square" lIns="0" tIns="0" rIns="0" bIns="0" numCol="1" anchor="ctr">
                <a:noAutofit/>
              </a:bodyPr>
              <a:lstStyle/>
              <a:p>
                <a:pPr algn="ctr">
                  <a:defRPr>
                    <a:solidFill>
                      <a:srgbClr val="FFFFFF"/>
                    </a:solidFill>
                    <a:latin typeface="+mj-lt"/>
                    <a:ea typeface="+mj-ea"/>
                    <a:cs typeface="+mj-cs"/>
                    <a:sym typeface="Calibri"/>
                  </a:defRPr>
                </a:pPr>
                <a:endParaRPr/>
              </a:p>
            </p:txBody>
          </p:sp>
          <p:sp>
            <p:nvSpPr>
              <p:cNvPr id="1001" name="Rectangle: Rounded Corners 96"/>
              <p:cNvSpPr/>
              <p:nvPr/>
            </p:nvSpPr>
            <p:spPr>
              <a:xfrm rot="19835455">
                <a:off x="32519" y="56075"/>
                <a:ext cx="132749" cy="12701"/>
              </a:xfrm>
              <a:custGeom>
                <a:avLst/>
                <a:gdLst/>
                <a:ahLst/>
                <a:cxnLst>
                  <a:cxn ang="0">
                    <a:pos x="wd2" y="hd2"/>
                  </a:cxn>
                  <a:cxn ang="5400000">
                    <a:pos x="wd2" y="hd2"/>
                  </a:cxn>
                  <a:cxn ang="10800000">
                    <a:pos x="wd2" y="hd2"/>
                  </a:cxn>
                  <a:cxn ang="16200000">
                    <a:pos x="wd2" y="hd2"/>
                  </a:cxn>
                </a:cxnLst>
                <a:rect l="0" t="0" r="r" b="b"/>
                <a:pathLst>
                  <a:path w="21600" h="21600" extrusionOk="0">
                    <a:moveTo>
                      <a:pt x="0" y="6081"/>
                    </a:moveTo>
                    <a:cubicBezTo>
                      <a:pt x="0" y="2723"/>
                      <a:pt x="227" y="0"/>
                      <a:pt x="506" y="0"/>
                    </a:cubicBezTo>
                    <a:lnTo>
                      <a:pt x="21094" y="0"/>
                    </a:lnTo>
                    <a:cubicBezTo>
                      <a:pt x="21373" y="0"/>
                      <a:pt x="21600" y="2723"/>
                      <a:pt x="21600" y="6081"/>
                    </a:cubicBezTo>
                    <a:lnTo>
                      <a:pt x="21600" y="15519"/>
                    </a:lnTo>
                    <a:cubicBezTo>
                      <a:pt x="21600" y="18877"/>
                      <a:pt x="21373" y="21600"/>
                      <a:pt x="21094" y="21600"/>
                    </a:cubicBezTo>
                    <a:lnTo>
                      <a:pt x="506" y="21600"/>
                    </a:lnTo>
                    <a:cubicBezTo>
                      <a:pt x="227" y="21600"/>
                      <a:pt x="0" y="18877"/>
                      <a:pt x="0" y="15519"/>
                    </a:cubicBezTo>
                    <a:close/>
                  </a:path>
                </a:pathLst>
              </a:custGeom>
              <a:solidFill>
                <a:srgbClr val="595959"/>
              </a:solidFill>
              <a:ln w="12700" cap="flat">
                <a:noFill/>
                <a:miter lim="400000"/>
              </a:ln>
              <a:effectLst/>
            </p:spPr>
            <p:txBody>
              <a:bodyPr wrap="square" lIns="0" tIns="0" rIns="0" bIns="0" numCol="1" anchor="ctr">
                <a:noAutofit/>
              </a:bodyPr>
              <a:lstStyle/>
              <a:p>
                <a:pPr algn="ctr">
                  <a:defRPr>
                    <a:solidFill>
                      <a:srgbClr val="FFFFFF"/>
                    </a:solidFill>
                    <a:latin typeface="+mj-lt"/>
                    <a:ea typeface="+mj-ea"/>
                    <a:cs typeface="+mj-cs"/>
                    <a:sym typeface="Calibri"/>
                  </a:defRPr>
                </a:pPr>
                <a:endParaRPr/>
              </a:p>
            </p:txBody>
          </p:sp>
        </p:grpSp>
        <p:sp>
          <p:nvSpPr>
            <p:cNvPr id="1003" name="Freeform: Shape 94"/>
            <p:cNvSpPr/>
            <p:nvPr/>
          </p:nvSpPr>
          <p:spPr>
            <a:xfrm rot="19835455">
              <a:off x="840587" y="295199"/>
              <a:ext cx="1325707" cy="1085473"/>
            </a:xfrm>
            <a:custGeom>
              <a:avLst/>
              <a:gdLst/>
              <a:ahLst/>
              <a:cxnLst>
                <a:cxn ang="0">
                  <a:pos x="wd2" y="hd2"/>
                </a:cxn>
                <a:cxn ang="5400000">
                  <a:pos x="wd2" y="hd2"/>
                </a:cxn>
                <a:cxn ang="10800000">
                  <a:pos x="wd2" y="hd2"/>
                </a:cxn>
                <a:cxn ang="16200000">
                  <a:pos x="wd2" y="hd2"/>
                </a:cxn>
              </a:cxnLst>
              <a:rect l="0" t="0" r="r" b="b"/>
              <a:pathLst>
                <a:path w="21600" h="21600" extrusionOk="0">
                  <a:moveTo>
                    <a:pt x="13435" y="0"/>
                  </a:moveTo>
                  <a:lnTo>
                    <a:pt x="21600" y="57"/>
                  </a:lnTo>
                  <a:cubicBezTo>
                    <a:pt x="21585" y="7189"/>
                    <a:pt x="21570" y="14468"/>
                    <a:pt x="21556" y="21600"/>
                  </a:cubicBezTo>
                  <a:lnTo>
                    <a:pt x="0" y="21600"/>
                  </a:lnTo>
                </a:path>
              </a:pathLst>
            </a:custGeom>
            <a:solidFill>
              <a:srgbClr val="999999">
                <a:alpha val="10000"/>
              </a:srgbClr>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Calibri"/>
                </a:defRPr>
              </a:pPr>
              <a:endParaRPr/>
            </a:p>
          </p:txBody>
        </p:sp>
      </p:grpSp>
      <p:grpSp>
        <p:nvGrpSpPr>
          <p:cNvPr id="1017" name="Group 99"/>
          <p:cNvGrpSpPr/>
          <p:nvPr/>
        </p:nvGrpSpPr>
        <p:grpSpPr>
          <a:xfrm>
            <a:off x="8139955" y="2158733"/>
            <a:ext cx="1230942" cy="1811390"/>
            <a:chOff x="0" y="0"/>
            <a:chExt cx="1230941" cy="1811388"/>
          </a:xfrm>
        </p:grpSpPr>
        <p:sp>
          <p:nvSpPr>
            <p:cNvPr id="1005" name="Freeform: Shape 100"/>
            <p:cNvSpPr/>
            <p:nvPr/>
          </p:nvSpPr>
          <p:spPr>
            <a:xfrm rot="835078">
              <a:off x="308726" y="255638"/>
              <a:ext cx="25187" cy="12276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399" y="21600"/>
                    <a:pt x="0" y="20587"/>
                    <a:pt x="0" y="19575"/>
                  </a:cubicBezTo>
                  <a:lnTo>
                    <a:pt x="0" y="2025"/>
                  </a:lnTo>
                  <a:cubicBezTo>
                    <a:pt x="0" y="1012"/>
                    <a:pt x="5399" y="0"/>
                    <a:pt x="10800" y="0"/>
                  </a:cubicBezTo>
                  <a:cubicBezTo>
                    <a:pt x="16199" y="0"/>
                    <a:pt x="21600" y="1012"/>
                    <a:pt x="21600" y="2025"/>
                  </a:cubicBezTo>
                  <a:lnTo>
                    <a:pt x="21600" y="19575"/>
                  </a:lnTo>
                  <a:cubicBezTo>
                    <a:pt x="21600" y="20587"/>
                    <a:pt x="16199" y="21600"/>
                    <a:pt x="10800" y="21600"/>
                  </a:cubicBezTo>
                  <a:close/>
                </a:path>
              </a:pathLst>
            </a:custGeom>
            <a:solidFill>
              <a:srgbClr val="808080"/>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Calibri"/>
                </a:defRPr>
              </a:pPr>
              <a:endParaRPr/>
            </a:p>
          </p:txBody>
        </p:sp>
        <p:sp>
          <p:nvSpPr>
            <p:cNvPr id="1006" name="Freeform: Shape 101"/>
            <p:cNvSpPr/>
            <p:nvPr/>
          </p:nvSpPr>
          <p:spPr>
            <a:xfrm rot="835078">
              <a:off x="274387" y="385461"/>
              <a:ext cx="25187" cy="12276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5399" y="21600"/>
                    <a:pt x="0" y="20587"/>
                    <a:pt x="0" y="19575"/>
                  </a:cubicBezTo>
                  <a:lnTo>
                    <a:pt x="0" y="2025"/>
                  </a:lnTo>
                  <a:cubicBezTo>
                    <a:pt x="0" y="1012"/>
                    <a:pt x="5399" y="0"/>
                    <a:pt x="10800" y="0"/>
                  </a:cubicBezTo>
                  <a:cubicBezTo>
                    <a:pt x="16199" y="0"/>
                    <a:pt x="21600" y="1012"/>
                    <a:pt x="21600" y="2025"/>
                  </a:cubicBezTo>
                  <a:lnTo>
                    <a:pt x="21600" y="19575"/>
                  </a:lnTo>
                  <a:cubicBezTo>
                    <a:pt x="21600" y="20587"/>
                    <a:pt x="16199" y="21600"/>
                    <a:pt x="10800" y="21600"/>
                  </a:cubicBezTo>
                  <a:close/>
                </a:path>
              </a:pathLst>
            </a:custGeom>
            <a:solidFill>
              <a:srgbClr val="808080"/>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Calibri"/>
                </a:defRPr>
              </a:pPr>
              <a:endParaRPr/>
            </a:p>
          </p:txBody>
        </p:sp>
        <p:sp>
          <p:nvSpPr>
            <p:cNvPr id="1007" name="Freeform: Shape 102"/>
            <p:cNvSpPr/>
            <p:nvPr/>
          </p:nvSpPr>
          <p:spPr>
            <a:xfrm rot="835078">
              <a:off x="1099929" y="588112"/>
              <a:ext cx="25594" cy="122764"/>
            </a:xfrm>
            <a:custGeom>
              <a:avLst/>
              <a:gdLst/>
              <a:ahLst/>
              <a:cxnLst>
                <a:cxn ang="0">
                  <a:pos x="wd2" y="hd2"/>
                </a:cxn>
                <a:cxn ang="5400000">
                  <a:pos x="wd2" y="hd2"/>
                </a:cxn>
                <a:cxn ang="10800000">
                  <a:pos x="wd2" y="hd2"/>
                </a:cxn>
                <a:cxn ang="16200000">
                  <a:pos x="wd2" y="hd2"/>
                </a:cxn>
              </a:cxnLst>
              <a:rect l="0" t="0" r="r" b="b"/>
              <a:pathLst>
                <a:path w="20261" h="21600" extrusionOk="0">
                  <a:moveTo>
                    <a:pt x="9970" y="21600"/>
                  </a:moveTo>
                  <a:cubicBezTo>
                    <a:pt x="4984" y="21600"/>
                    <a:pt x="0" y="20587"/>
                    <a:pt x="0" y="19575"/>
                  </a:cubicBezTo>
                  <a:lnTo>
                    <a:pt x="0" y="2025"/>
                  </a:lnTo>
                  <a:cubicBezTo>
                    <a:pt x="0" y="1012"/>
                    <a:pt x="4984" y="0"/>
                    <a:pt x="9970" y="0"/>
                  </a:cubicBezTo>
                  <a:cubicBezTo>
                    <a:pt x="14954" y="0"/>
                    <a:pt x="19939" y="1012"/>
                    <a:pt x="19939" y="2025"/>
                  </a:cubicBezTo>
                  <a:lnTo>
                    <a:pt x="19939" y="19575"/>
                  </a:lnTo>
                  <a:cubicBezTo>
                    <a:pt x="21600" y="20587"/>
                    <a:pt x="16616" y="21600"/>
                    <a:pt x="9970" y="21600"/>
                  </a:cubicBezTo>
                  <a:close/>
                </a:path>
              </a:pathLst>
            </a:custGeom>
            <a:solidFill>
              <a:srgbClr val="808080"/>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Calibri"/>
                </a:defRPr>
              </a:pPr>
              <a:endParaRPr/>
            </a:p>
          </p:txBody>
        </p:sp>
        <p:sp>
          <p:nvSpPr>
            <p:cNvPr id="1008" name="Freeform: Shape 103"/>
            <p:cNvSpPr/>
            <p:nvPr/>
          </p:nvSpPr>
          <p:spPr>
            <a:xfrm rot="835078">
              <a:off x="186253" y="78969"/>
              <a:ext cx="858436" cy="1653451"/>
            </a:xfrm>
            <a:custGeom>
              <a:avLst/>
              <a:gdLst/>
              <a:ahLst/>
              <a:cxnLst>
                <a:cxn ang="0">
                  <a:pos x="wd2" y="hd2"/>
                </a:cxn>
                <a:cxn ang="5400000">
                  <a:pos x="wd2" y="hd2"/>
                </a:cxn>
                <a:cxn ang="10800000">
                  <a:pos x="wd2" y="hd2"/>
                </a:cxn>
                <a:cxn ang="16200000">
                  <a:pos x="wd2" y="hd2"/>
                </a:cxn>
              </a:cxnLst>
              <a:rect l="0" t="0" r="r" b="b"/>
              <a:pathLst>
                <a:path w="21600" h="21600" extrusionOk="0">
                  <a:moveTo>
                    <a:pt x="19012" y="0"/>
                  </a:moveTo>
                  <a:lnTo>
                    <a:pt x="2588" y="0"/>
                  </a:lnTo>
                  <a:cubicBezTo>
                    <a:pt x="1162" y="0"/>
                    <a:pt x="0" y="551"/>
                    <a:pt x="0" y="1228"/>
                  </a:cubicBezTo>
                  <a:lnTo>
                    <a:pt x="0" y="20372"/>
                  </a:lnTo>
                  <a:cubicBezTo>
                    <a:pt x="0" y="21049"/>
                    <a:pt x="1162" y="21600"/>
                    <a:pt x="2588" y="21600"/>
                  </a:cubicBezTo>
                  <a:lnTo>
                    <a:pt x="19012" y="21600"/>
                  </a:lnTo>
                  <a:cubicBezTo>
                    <a:pt x="20438" y="21600"/>
                    <a:pt x="21600" y="21049"/>
                    <a:pt x="21600" y="20372"/>
                  </a:cubicBezTo>
                  <a:lnTo>
                    <a:pt x="21600" y="1228"/>
                  </a:lnTo>
                  <a:cubicBezTo>
                    <a:pt x="21600" y="551"/>
                    <a:pt x="20438" y="0"/>
                    <a:pt x="19012" y="0"/>
                  </a:cubicBezTo>
                  <a:close/>
                </a:path>
              </a:pathLst>
            </a:custGeom>
            <a:solidFill>
              <a:srgbClr val="808080"/>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Calibri"/>
                </a:defRPr>
              </a:pPr>
              <a:endParaRPr/>
            </a:p>
          </p:txBody>
        </p:sp>
        <p:sp>
          <p:nvSpPr>
            <p:cNvPr id="1009" name="Freeform: Shape 104"/>
            <p:cNvSpPr/>
            <p:nvPr/>
          </p:nvSpPr>
          <p:spPr>
            <a:xfrm rot="835078">
              <a:off x="193014" y="86696"/>
              <a:ext cx="845843" cy="1634270"/>
            </a:xfrm>
            <a:custGeom>
              <a:avLst/>
              <a:gdLst/>
              <a:ahLst/>
              <a:cxnLst>
                <a:cxn ang="0">
                  <a:pos x="wd2" y="hd2"/>
                </a:cxn>
                <a:cxn ang="5400000">
                  <a:pos x="wd2" y="hd2"/>
                </a:cxn>
                <a:cxn ang="10800000">
                  <a:pos x="wd2" y="hd2"/>
                </a:cxn>
                <a:cxn ang="16200000">
                  <a:pos x="wd2" y="hd2"/>
                </a:cxn>
              </a:cxnLst>
              <a:rect l="0" t="0" r="r" b="b"/>
              <a:pathLst>
                <a:path w="21600" h="21600" extrusionOk="0">
                  <a:moveTo>
                    <a:pt x="19027" y="0"/>
                  </a:moveTo>
                  <a:lnTo>
                    <a:pt x="2573" y="0"/>
                  </a:lnTo>
                  <a:cubicBezTo>
                    <a:pt x="1126" y="0"/>
                    <a:pt x="0" y="532"/>
                    <a:pt x="0" y="1217"/>
                  </a:cubicBezTo>
                  <a:lnTo>
                    <a:pt x="0" y="20383"/>
                  </a:lnTo>
                  <a:cubicBezTo>
                    <a:pt x="0" y="21068"/>
                    <a:pt x="1126" y="21600"/>
                    <a:pt x="2573" y="21600"/>
                  </a:cubicBezTo>
                  <a:lnTo>
                    <a:pt x="19027" y="21600"/>
                  </a:lnTo>
                  <a:cubicBezTo>
                    <a:pt x="20474" y="21600"/>
                    <a:pt x="21600" y="21068"/>
                    <a:pt x="21600" y="20383"/>
                  </a:cubicBezTo>
                  <a:lnTo>
                    <a:pt x="21600" y="1217"/>
                  </a:lnTo>
                  <a:cubicBezTo>
                    <a:pt x="21600" y="558"/>
                    <a:pt x="20421" y="0"/>
                    <a:pt x="19027" y="0"/>
                  </a:cubicBezTo>
                  <a:close/>
                </a:path>
              </a:pathLst>
            </a:custGeom>
            <a:solidFill>
              <a:srgbClr val="1A1A1A"/>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Calibri"/>
                </a:defRPr>
              </a:pPr>
              <a:endParaRPr/>
            </a:p>
          </p:txBody>
        </p:sp>
        <p:sp>
          <p:nvSpPr>
            <p:cNvPr id="1010" name="Freeform: Shape 105"/>
            <p:cNvSpPr/>
            <p:nvPr/>
          </p:nvSpPr>
          <p:spPr>
            <a:xfrm rot="835078">
              <a:off x="254846" y="333745"/>
              <a:ext cx="715714" cy="1166240"/>
            </a:xfrm>
            <a:prstGeom prst="rect">
              <a:avLst/>
            </a:prstGeom>
            <a:solidFill>
              <a:srgbClr val="F2F2F2"/>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Calibri"/>
                </a:defRPr>
              </a:pPr>
              <a:endParaRPr/>
            </a:p>
          </p:txBody>
        </p:sp>
        <p:grpSp>
          <p:nvGrpSpPr>
            <p:cNvPr id="1013" name="Group 106"/>
            <p:cNvGrpSpPr/>
            <p:nvPr/>
          </p:nvGrpSpPr>
          <p:grpSpPr>
            <a:xfrm>
              <a:off x="367918" y="1527490"/>
              <a:ext cx="137423" cy="130168"/>
              <a:chOff x="0" y="0"/>
              <a:chExt cx="137422" cy="130166"/>
            </a:xfrm>
          </p:grpSpPr>
          <p:sp>
            <p:nvSpPr>
              <p:cNvPr id="1011" name="Oval 110"/>
              <p:cNvSpPr/>
              <p:nvPr/>
            </p:nvSpPr>
            <p:spPr>
              <a:xfrm rot="835078">
                <a:off x="10993" y="12334"/>
                <a:ext cx="115437" cy="105499"/>
              </a:xfrm>
              <a:prstGeom prst="ellipse">
                <a:avLst/>
              </a:prstGeom>
              <a:solidFill>
                <a:srgbClr val="A6A6A6"/>
              </a:solidFill>
              <a:ln w="12700" cap="flat">
                <a:noFill/>
                <a:miter lim="400000"/>
              </a:ln>
              <a:effectLst/>
            </p:spPr>
            <p:txBody>
              <a:bodyPr wrap="square" lIns="0" tIns="0" rIns="0" bIns="0" numCol="1" anchor="ctr">
                <a:noAutofit/>
              </a:bodyPr>
              <a:lstStyle/>
              <a:p>
                <a:pPr algn="ctr">
                  <a:defRPr>
                    <a:solidFill>
                      <a:srgbClr val="FFFFFF"/>
                    </a:solidFill>
                    <a:latin typeface="+mj-lt"/>
                    <a:ea typeface="+mj-ea"/>
                    <a:cs typeface="+mj-cs"/>
                    <a:sym typeface="Calibri"/>
                  </a:defRPr>
                </a:pPr>
                <a:endParaRPr/>
              </a:p>
            </p:txBody>
          </p:sp>
          <p:sp>
            <p:nvSpPr>
              <p:cNvPr id="1012" name="Oval 111"/>
              <p:cNvSpPr/>
              <p:nvPr/>
            </p:nvSpPr>
            <p:spPr>
              <a:xfrm rot="835078">
                <a:off x="37062" y="36166"/>
                <a:ext cx="63333" cy="57881"/>
              </a:xfrm>
              <a:prstGeom prst="ellipse">
                <a:avLst/>
              </a:prstGeom>
              <a:solidFill>
                <a:srgbClr val="D9D9D9"/>
              </a:solidFill>
              <a:ln w="12700" cap="flat">
                <a:noFill/>
                <a:miter lim="400000"/>
              </a:ln>
              <a:effectLst/>
            </p:spPr>
            <p:txBody>
              <a:bodyPr wrap="square" lIns="0" tIns="0" rIns="0" bIns="0" numCol="1" anchor="ctr">
                <a:noAutofit/>
              </a:bodyPr>
              <a:lstStyle/>
              <a:p>
                <a:pPr algn="ctr">
                  <a:defRPr>
                    <a:solidFill>
                      <a:srgbClr val="FFFFFF"/>
                    </a:solidFill>
                    <a:latin typeface="+mj-lt"/>
                    <a:ea typeface="+mj-ea"/>
                    <a:cs typeface="+mj-cs"/>
                    <a:sym typeface="Calibri"/>
                  </a:defRPr>
                </a:pPr>
                <a:endParaRPr/>
              </a:p>
            </p:txBody>
          </p:sp>
        </p:grpSp>
        <p:sp>
          <p:nvSpPr>
            <p:cNvPr id="1014" name="Freeform: Shape 107"/>
            <p:cNvSpPr/>
            <p:nvPr/>
          </p:nvSpPr>
          <p:spPr>
            <a:xfrm rot="835078">
              <a:off x="367257" y="352736"/>
              <a:ext cx="604561" cy="1150500"/>
            </a:xfrm>
            <a:custGeom>
              <a:avLst/>
              <a:gdLst/>
              <a:ahLst/>
              <a:cxnLst>
                <a:cxn ang="0">
                  <a:pos x="wd2" y="hd2"/>
                </a:cxn>
                <a:cxn ang="5400000">
                  <a:pos x="wd2" y="hd2"/>
                </a:cxn>
                <a:cxn ang="10800000">
                  <a:pos x="wd2" y="hd2"/>
                </a:cxn>
                <a:cxn ang="16200000">
                  <a:pos x="wd2" y="hd2"/>
                </a:cxn>
              </a:cxnLst>
              <a:rect l="0" t="0" r="r" b="b"/>
              <a:pathLst>
                <a:path w="21600" h="21600" extrusionOk="0">
                  <a:moveTo>
                    <a:pt x="11854" y="0"/>
                  </a:moveTo>
                  <a:lnTo>
                    <a:pt x="21534" y="32"/>
                  </a:lnTo>
                  <a:cubicBezTo>
                    <a:pt x="21556" y="7211"/>
                    <a:pt x="21578" y="14421"/>
                    <a:pt x="21600" y="21600"/>
                  </a:cubicBezTo>
                  <a:lnTo>
                    <a:pt x="0" y="21600"/>
                  </a:lnTo>
                  <a:lnTo>
                    <a:pt x="11854" y="0"/>
                  </a:lnTo>
                  <a:close/>
                </a:path>
              </a:pathLst>
            </a:custGeom>
            <a:solidFill>
              <a:srgbClr val="999999">
                <a:alpha val="10000"/>
              </a:srgbClr>
            </a:solidFill>
            <a:ln w="12700" cap="flat">
              <a:noFill/>
              <a:miter lim="400000"/>
            </a:ln>
            <a:effectLst/>
          </p:spPr>
          <p:txBody>
            <a:bodyPr wrap="square" lIns="0" tIns="0" rIns="0" bIns="0" numCol="1" anchor="ctr">
              <a:noAutofit/>
            </a:bodyPr>
            <a:lstStyle/>
            <a:p>
              <a:pPr>
                <a:defRPr>
                  <a:solidFill>
                    <a:srgbClr val="000000"/>
                  </a:solidFill>
                  <a:latin typeface="+mj-lt"/>
                  <a:ea typeface="+mj-ea"/>
                  <a:cs typeface="+mj-cs"/>
                  <a:sym typeface="Calibri"/>
                </a:defRPr>
              </a:pPr>
              <a:endParaRPr/>
            </a:p>
          </p:txBody>
        </p:sp>
        <p:sp>
          <p:nvSpPr>
            <p:cNvPr id="1015" name="Rectangle: Rounded Corners 108"/>
            <p:cNvSpPr/>
            <p:nvPr/>
          </p:nvSpPr>
          <p:spPr>
            <a:xfrm rot="835078">
              <a:off x="687806" y="248810"/>
              <a:ext cx="169578" cy="35594"/>
            </a:xfrm>
            <a:prstGeom prst="roundRect">
              <a:avLst>
                <a:gd name="adj" fmla="val 50000"/>
              </a:avLst>
            </a:prstGeom>
            <a:solidFill>
              <a:srgbClr val="808080"/>
            </a:solidFill>
            <a:ln w="12700" cap="flat">
              <a:noFill/>
              <a:miter lim="400000"/>
            </a:ln>
            <a:effectLst/>
          </p:spPr>
          <p:txBody>
            <a:bodyPr wrap="square" lIns="0" tIns="0" rIns="0" bIns="0" numCol="1" anchor="ctr">
              <a:noAutofit/>
            </a:bodyPr>
            <a:lstStyle/>
            <a:p>
              <a:pPr algn="ctr">
                <a:defRPr>
                  <a:solidFill>
                    <a:srgbClr val="FFFFFF"/>
                  </a:solidFill>
                  <a:latin typeface="+mj-lt"/>
                  <a:ea typeface="+mj-ea"/>
                  <a:cs typeface="+mj-cs"/>
                  <a:sym typeface="Calibri"/>
                </a:defRPr>
              </a:pPr>
              <a:endParaRPr/>
            </a:p>
          </p:txBody>
        </p:sp>
        <p:sp>
          <p:nvSpPr>
            <p:cNvPr id="1016" name="Oval 109"/>
            <p:cNvSpPr/>
            <p:nvPr/>
          </p:nvSpPr>
          <p:spPr>
            <a:xfrm rot="835078">
              <a:off x="601787" y="211309"/>
              <a:ext cx="38947" cy="35593"/>
            </a:xfrm>
            <a:prstGeom prst="ellipse">
              <a:avLst/>
            </a:prstGeom>
            <a:solidFill>
              <a:srgbClr val="A6A6A6"/>
            </a:solidFill>
            <a:ln w="12700" cap="flat">
              <a:noFill/>
              <a:miter lim="400000"/>
            </a:ln>
            <a:effectLst/>
          </p:spPr>
          <p:txBody>
            <a:bodyPr wrap="square" lIns="0" tIns="0" rIns="0" bIns="0" numCol="1" anchor="ctr">
              <a:noAutofit/>
            </a:bodyPr>
            <a:lstStyle/>
            <a:p>
              <a:pPr algn="ctr">
                <a:defRPr>
                  <a:solidFill>
                    <a:srgbClr val="FFFFFF"/>
                  </a:solidFill>
                  <a:latin typeface="+mj-lt"/>
                  <a:ea typeface="+mj-ea"/>
                  <a:cs typeface="+mj-cs"/>
                  <a:sym typeface="Calibri"/>
                </a:defRPr>
              </a:pPr>
              <a:endParaRPr/>
            </a:p>
          </p:txBody>
        </p:sp>
      </p:grpSp>
      <p:sp>
        <p:nvSpPr>
          <p:cNvPr id="1018" name="Trapezoid 18"/>
          <p:cNvSpPr/>
          <p:nvPr/>
        </p:nvSpPr>
        <p:spPr>
          <a:xfrm rot="10800000">
            <a:off x="4505929" y="2029216"/>
            <a:ext cx="3188288" cy="1764188"/>
          </a:xfrm>
          <a:custGeom>
            <a:avLst/>
            <a:gdLst/>
            <a:ahLst/>
            <a:cxnLst>
              <a:cxn ang="0">
                <a:pos x="wd2" y="hd2"/>
              </a:cxn>
              <a:cxn ang="5400000">
                <a:pos x="wd2" y="hd2"/>
              </a:cxn>
              <a:cxn ang="10800000">
                <a:pos x="wd2" y="hd2"/>
              </a:cxn>
              <a:cxn ang="16200000">
                <a:pos x="wd2" y="hd2"/>
              </a:cxn>
            </a:cxnLst>
            <a:rect l="0" t="0" r="r" b="b"/>
            <a:pathLst>
              <a:path w="21600" h="21600" extrusionOk="0">
                <a:moveTo>
                  <a:pt x="11946" y="1508"/>
                </a:moveTo>
                <a:lnTo>
                  <a:pt x="11946" y="1132"/>
                </a:lnTo>
                <a:lnTo>
                  <a:pt x="9654" y="1132"/>
                </a:lnTo>
                <a:lnTo>
                  <a:pt x="9654" y="1508"/>
                </a:lnTo>
                <a:close/>
                <a:moveTo>
                  <a:pt x="18720" y="20559"/>
                </a:moveTo>
                <a:lnTo>
                  <a:pt x="18720" y="3383"/>
                </a:lnTo>
                <a:lnTo>
                  <a:pt x="2880" y="3383"/>
                </a:lnTo>
                <a:lnTo>
                  <a:pt x="2880" y="20559"/>
                </a:lnTo>
                <a:close/>
                <a:moveTo>
                  <a:pt x="18819" y="21600"/>
                </a:moveTo>
                <a:lnTo>
                  <a:pt x="2781" y="21600"/>
                </a:lnTo>
                <a:cubicBezTo>
                  <a:pt x="2518" y="21600"/>
                  <a:pt x="2304" y="21214"/>
                  <a:pt x="2304" y="20737"/>
                </a:cubicBezTo>
                <a:lnTo>
                  <a:pt x="2304" y="1822"/>
                </a:lnTo>
                <a:lnTo>
                  <a:pt x="0" y="1822"/>
                </a:lnTo>
                <a:lnTo>
                  <a:pt x="0" y="781"/>
                </a:lnTo>
                <a:lnTo>
                  <a:pt x="561" y="0"/>
                </a:lnTo>
                <a:lnTo>
                  <a:pt x="21039" y="0"/>
                </a:lnTo>
                <a:lnTo>
                  <a:pt x="21600" y="781"/>
                </a:lnTo>
                <a:lnTo>
                  <a:pt x="21600" y="1822"/>
                </a:lnTo>
                <a:lnTo>
                  <a:pt x="19296" y="1822"/>
                </a:lnTo>
                <a:lnTo>
                  <a:pt x="19296" y="20737"/>
                </a:lnTo>
                <a:cubicBezTo>
                  <a:pt x="19296" y="21214"/>
                  <a:pt x="19082" y="21600"/>
                  <a:pt x="18819" y="21600"/>
                </a:cubicBezTo>
                <a:close/>
              </a:path>
            </a:pathLst>
          </a:custGeom>
          <a:solidFill>
            <a:srgbClr val="FFFFFF"/>
          </a:solidFill>
          <a:ln w="12700">
            <a:miter lim="400000"/>
          </a:ln>
        </p:spPr>
        <p:txBody>
          <a:bodyPr lIns="0" tIns="0" rIns="0" bIns="0" anchor="ctr"/>
          <a:lstStyle/>
          <a:p>
            <a:pPr algn="ctr">
              <a:defRPr sz="2700">
                <a:solidFill>
                  <a:srgbClr val="414141"/>
                </a:solidFill>
              </a:defRPr>
            </a:pPr>
            <a:endParaRPr/>
          </a:p>
        </p:txBody>
      </p:sp>
      <p:sp>
        <p:nvSpPr>
          <p:cNvPr id="1019" name="TextBox 69"/>
          <p:cNvSpPr txBox="1"/>
          <p:nvPr/>
        </p:nvSpPr>
        <p:spPr>
          <a:xfrm>
            <a:off x="3113243" y="4059217"/>
            <a:ext cx="5982740" cy="1310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ctr">
              <a:defRPr sz="4000">
                <a:solidFill>
                  <a:srgbClr val="272727"/>
                </a:solidFill>
                <a:latin typeface="Bernard MT Condensed"/>
                <a:ea typeface="Bernard MT Condensed"/>
                <a:cs typeface="Bernard MT Condensed"/>
                <a:sym typeface="Bernard MT Condensed"/>
              </a:defRPr>
            </a:pPr>
            <a:r>
              <a:t>Merci pour</a:t>
            </a:r>
          </a:p>
          <a:p>
            <a:pPr algn="ctr">
              <a:defRPr sz="4000">
                <a:solidFill>
                  <a:srgbClr val="272727"/>
                </a:solidFill>
                <a:latin typeface="Bernard MT Condensed"/>
                <a:ea typeface="Bernard MT Condensed"/>
                <a:cs typeface="Bernard MT Condensed"/>
                <a:sym typeface="Bernard MT Condensed"/>
              </a:defRPr>
            </a:pPr>
            <a:r>
              <a:t>Votre attention</a:t>
            </a:r>
          </a:p>
        </p:txBody>
      </p:sp>
      <p:pic>
        <p:nvPicPr>
          <p:cNvPr id="1020" name="Picture 13" descr="Picture 13"/>
          <p:cNvPicPr>
            <a:picLocks noChangeAspect="1"/>
          </p:cNvPicPr>
          <p:nvPr/>
        </p:nvPicPr>
        <p:blipFill>
          <a:blip r:embed="rId3"/>
          <a:stretch>
            <a:fillRect/>
          </a:stretch>
        </p:blipFill>
        <p:spPr>
          <a:xfrm>
            <a:off x="9974579" y="5956316"/>
            <a:ext cx="1941507" cy="645870"/>
          </a:xfrm>
          <a:prstGeom prst="rect">
            <a:avLst/>
          </a:prstGeom>
          <a:ln w="12700">
            <a:miter lim="400000"/>
          </a:ln>
        </p:spPr>
      </p:pic>
      <p:sp>
        <p:nvSpPr>
          <p:cNvPr id="1024" name="Numéro de diapositive"/>
          <p:cNvSpPr txBox="1">
            <a:spLocks noGrp="1"/>
          </p:cNvSpPr>
          <p:nvPr>
            <p:ph type="sldNum" sz="quarter" idx="2"/>
          </p:nvPr>
        </p:nvSpPr>
        <p:spPr>
          <a:xfrm>
            <a:off x="78231" y="84565"/>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42</a:t>
            </a:fld>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1004"/>
                                        </p:tgtEl>
                                        <p:attrNameLst>
                                          <p:attrName>style.visibility</p:attrName>
                                        </p:attrNameLst>
                                      </p:cBhvr>
                                      <p:to>
                                        <p:strVal val="visible"/>
                                      </p:to>
                                    </p:set>
                                    <p:anim calcmode="lin" valueType="num">
                                      <p:cBhvr>
                                        <p:cTn id="7" dur="500" fill="hold"/>
                                        <p:tgtEl>
                                          <p:spTgt spid="1004"/>
                                        </p:tgtEl>
                                        <p:attrNameLst>
                                          <p:attrName>ppt_x</p:attrName>
                                        </p:attrNameLst>
                                      </p:cBhvr>
                                      <p:tavLst>
                                        <p:tav tm="0">
                                          <p:val>
                                            <p:strVal val="#ppt_x"/>
                                          </p:val>
                                        </p:tav>
                                        <p:tav tm="100000">
                                          <p:val>
                                            <p:strVal val="#ppt_x"/>
                                          </p:val>
                                        </p:tav>
                                      </p:tavLst>
                                    </p:anim>
                                    <p:anim calcmode="lin" valueType="num">
                                      <p:cBhvr>
                                        <p:cTn id="8" dur="500" fill="hold"/>
                                        <p:tgtEl>
                                          <p:spTgt spid="100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2" nodeType="afterEffect">
                                  <p:stCondLst>
                                    <p:cond delay="0"/>
                                  </p:stCondLst>
                                  <p:iterate>
                                    <p:tmAbs val="0"/>
                                  </p:iterate>
                                  <p:childTnLst>
                                    <p:set>
                                      <p:cBhvr>
                                        <p:cTn id="11" fill="hold"/>
                                        <p:tgtEl>
                                          <p:spTgt spid="1017"/>
                                        </p:tgtEl>
                                        <p:attrNameLst>
                                          <p:attrName>style.visibility</p:attrName>
                                        </p:attrNameLst>
                                      </p:cBhvr>
                                      <p:to>
                                        <p:strVal val="visible"/>
                                      </p:to>
                                    </p:set>
                                    <p:anim calcmode="lin" valueType="num">
                                      <p:cBhvr>
                                        <p:cTn id="12" dur="500" fill="hold"/>
                                        <p:tgtEl>
                                          <p:spTgt spid="1017"/>
                                        </p:tgtEl>
                                        <p:attrNameLst>
                                          <p:attrName>ppt_x</p:attrName>
                                        </p:attrNameLst>
                                      </p:cBhvr>
                                      <p:tavLst>
                                        <p:tav tm="0">
                                          <p:val>
                                            <p:strVal val="#ppt_x"/>
                                          </p:val>
                                        </p:tav>
                                        <p:tav tm="100000">
                                          <p:val>
                                            <p:strVal val="#ppt_x"/>
                                          </p:val>
                                        </p:tav>
                                      </p:tavLst>
                                    </p:anim>
                                    <p:anim calcmode="lin" valueType="num">
                                      <p:cBhvr>
                                        <p:cTn id="13" dur="500" fill="hold"/>
                                        <p:tgtEl>
                                          <p:spTgt spid="101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32" presetClass="emph" presetSubtype="0" fill="hold" grpId="3" nodeType="afterEffect">
                                  <p:stCondLst>
                                    <p:cond delay="0"/>
                                  </p:stCondLst>
                                  <p:childTnLst>
                                    <p:animRot by="300000">
                                      <p:cBhvr>
                                        <p:cTn id="16" dur="80" fill="hold">
                                          <p:stCondLst>
                                            <p:cond delay="0"/>
                                          </p:stCondLst>
                                        </p:cTn>
                                        <p:tgtEl>
                                          <p:spTgt spid="1019"/>
                                        </p:tgtEl>
                                        <p:attrNameLst>
                                          <p:attrName>r</p:attrName>
                                        </p:attrNameLst>
                                      </p:cBhvr>
                                    </p:animRot>
                                    <p:animRot by="-600000">
                                      <p:cBhvr>
                                        <p:cTn id="17" dur="160" fill="hold">
                                          <p:stCondLst>
                                            <p:cond delay="160"/>
                                          </p:stCondLst>
                                        </p:cTn>
                                        <p:tgtEl>
                                          <p:spTgt spid="1019"/>
                                        </p:tgtEl>
                                        <p:attrNameLst>
                                          <p:attrName>r</p:attrName>
                                        </p:attrNameLst>
                                      </p:cBhvr>
                                    </p:animRot>
                                    <p:animRot by="600000">
                                      <p:cBhvr>
                                        <p:cTn id="18" dur="160" fill="hold">
                                          <p:stCondLst>
                                            <p:cond delay="320"/>
                                          </p:stCondLst>
                                        </p:cTn>
                                        <p:tgtEl>
                                          <p:spTgt spid="1019"/>
                                        </p:tgtEl>
                                        <p:attrNameLst>
                                          <p:attrName>r</p:attrName>
                                        </p:attrNameLst>
                                      </p:cBhvr>
                                    </p:animRot>
                                    <p:animRot by="-600000">
                                      <p:cBhvr>
                                        <p:cTn id="19" dur="160" fill="hold">
                                          <p:stCondLst>
                                            <p:cond delay="480"/>
                                          </p:stCondLst>
                                        </p:cTn>
                                        <p:tgtEl>
                                          <p:spTgt spid="1019"/>
                                        </p:tgtEl>
                                        <p:attrNameLst>
                                          <p:attrName>r</p:attrName>
                                        </p:attrNameLst>
                                      </p:cBhvr>
                                    </p:animRot>
                                    <p:animRot by="300000">
                                      <p:cBhvr>
                                        <p:cTn id="20" dur="160" fill="hold">
                                          <p:stCondLst>
                                            <p:cond delay="640"/>
                                          </p:stCondLst>
                                        </p:cTn>
                                        <p:tgtEl>
                                          <p:spTgt spid="1019"/>
                                        </p:tgtEl>
                                        <p:attrNameLst>
                                          <p:attrName>r</p:attrName>
                                        </p:attrNameLst>
                                      </p:cBhvr>
                                    </p:animRot>
                                  </p:childTnLst>
                                </p:cTn>
                              </p:par>
                            </p:childTnLst>
                          </p:cTn>
                        </p:par>
                        <p:par>
                          <p:cTn id="21" fill="hold">
                            <p:stCondLst>
                              <p:cond delay="1800"/>
                            </p:stCondLst>
                            <p:childTnLst>
                              <p:par>
                                <p:cTn id="22" presetID="2" presetClass="entr" presetSubtype="4" fill="hold" grpId="4" nodeType="afterEffect">
                                  <p:stCondLst>
                                    <p:cond delay="0"/>
                                  </p:stCondLst>
                                  <p:iterate>
                                    <p:tmAbs val="0"/>
                                  </p:iterate>
                                  <p:childTnLst>
                                    <p:set>
                                      <p:cBhvr>
                                        <p:cTn id="23" fill="hold"/>
                                        <p:tgtEl>
                                          <p:spTgt spid="987"/>
                                        </p:tgtEl>
                                        <p:attrNameLst>
                                          <p:attrName>style.visibility</p:attrName>
                                        </p:attrNameLst>
                                      </p:cBhvr>
                                      <p:to>
                                        <p:strVal val="visible"/>
                                      </p:to>
                                    </p:set>
                                    <p:anim calcmode="lin" valueType="num">
                                      <p:cBhvr>
                                        <p:cTn id="24" dur="500" fill="hold"/>
                                        <p:tgtEl>
                                          <p:spTgt spid="987"/>
                                        </p:tgtEl>
                                        <p:attrNameLst>
                                          <p:attrName>ppt_x</p:attrName>
                                        </p:attrNameLst>
                                      </p:cBhvr>
                                      <p:tavLst>
                                        <p:tav tm="0">
                                          <p:val>
                                            <p:strVal val="#ppt_x"/>
                                          </p:val>
                                        </p:tav>
                                        <p:tav tm="100000">
                                          <p:val>
                                            <p:strVal val="#ppt_x"/>
                                          </p:val>
                                        </p:tav>
                                      </p:tavLst>
                                    </p:anim>
                                    <p:anim calcmode="lin" valueType="num">
                                      <p:cBhvr>
                                        <p:cTn id="25" dur="500" fill="hold"/>
                                        <p:tgtEl>
                                          <p:spTgt spid="9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7" grpId="4" animBg="1" advAuto="0"/>
      <p:bldP spid="1004" grpId="1" animBg="1" advAuto="0"/>
      <p:bldP spid="1017" grpId="2" animBg="1" advAuto="0"/>
      <p:bldP spid="1019" grpId="3" animBg="1" advAuto="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6"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sp>
        <p:nvSpPr>
          <p:cNvPr id="927" name="Numéro de diapositive"/>
          <p:cNvSpPr txBox="1">
            <a:spLocks noGrp="1"/>
          </p:cNvSpPr>
          <p:nvPr>
            <p:ph type="sldNum" sz="quarter" idx="2"/>
          </p:nvPr>
        </p:nvSpPr>
        <p:spPr>
          <a:xfrm>
            <a:off x="11616058" y="6399427"/>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43</a:t>
            </a:fld>
            <a:endParaRPr dirty="0"/>
          </a:p>
        </p:txBody>
      </p:sp>
      <p:grpSp>
        <p:nvGrpSpPr>
          <p:cNvPr id="24" name="Diagramme 12">
            <a:extLst>
              <a:ext uri="{FF2B5EF4-FFF2-40B4-BE49-F238E27FC236}">
                <a16:creationId xmlns:a16="http://schemas.microsoft.com/office/drawing/2014/main" id="{916C2C6B-8FE7-488F-9C10-22605040CE3B}"/>
              </a:ext>
            </a:extLst>
          </p:cNvPr>
          <p:cNvGrpSpPr/>
          <p:nvPr/>
        </p:nvGrpSpPr>
        <p:grpSpPr>
          <a:xfrm>
            <a:off x="-1" y="-14291"/>
            <a:ext cx="12186642" cy="768630"/>
            <a:chOff x="0" y="-1"/>
            <a:chExt cx="12186641" cy="768629"/>
          </a:xfrm>
        </p:grpSpPr>
        <p:grpSp>
          <p:nvGrpSpPr>
            <p:cNvPr id="25" name="Grouper">
              <a:extLst>
                <a:ext uri="{FF2B5EF4-FFF2-40B4-BE49-F238E27FC236}">
                  <a16:creationId xmlns:a16="http://schemas.microsoft.com/office/drawing/2014/main" id="{0D67727C-1E4A-42F9-AC7C-175B98A2CCB1}"/>
                </a:ext>
              </a:extLst>
            </p:cNvPr>
            <p:cNvGrpSpPr/>
            <p:nvPr/>
          </p:nvGrpSpPr>
          <p:grpSpPr>
            <a:xfrm>
              <a:off x="0" y="-1"/>
              <a:ext cx="4685109" cy="768629"/>
              <a:chOff x="0" y="-1"/>
              <a:chExt cx="4685108" cy="768628"/>
            </a:xfrm>
          </p:grpSpPr>
          <p:sp>
            <p:nvSpPr>
              <p:cNvPr id="32" name="Figure">
                <a:extLst>
                  <a:ext uri="{FF2B5EF4-FFF2-40B4-BE49-F238E27FC236}">
                    <a16:creationId xmlns:a16="http://schemas.microsoft.com/office/drawing/2014/main" id="{148E6DA1-63A4-45E3-9F34-0F70B418F54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Front Office Web">
                <a:extLst>
                  <a:ext uri="{FF2B5EF4-FFF2-40B4-BE49-F238E27FC236}">
                    <a16:creationId xmlns:a16="http://schemas.microsoft.com/office/drawing/2014/main" id="{955288F9-A6F5-4D47-83E6-E9CA0EFD3E79}"/>
                  </a:ext>
                </a:extLst>
              </p:cNvPr>
              <p:cNvSpPr txBox="1"/>
              <p:nvPr/>
            </p:nvSpPr>
            <p:spPr>
              <a:xfrm>
                <a:off x="72009" y="221577"/>
                <a:ext cx="4139630"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Outils</a:t>
                </a:r>
                <a:r>
                  <a:rPr lang="en-US" dirty="0"/>
                  <a:t> et technologies</a:t>
                </a:r>
              </a:p>
            </p:txBody>
          </p:sp>
        </p:grpSp>
        <p:grpSp>
          <p:nvGrpSpPr>
            <p:cNvPr id="26" name="Grouper">
              <a:extLst>
                <a:ext uri="{FF2B5EF4-FFF2-40B4-BE49-F238E27FC236}">
                  <a16:creationId xmlns:a16="http://schemas.microsoft.com/office/drawing/2014/main" id="{9191DE03-2249-46CE-9D97-15CD848B2D7A}"/>
                </a:ext>
              </a:extLst>
            </p:cNvPr>
            <p:cNvGrpSpPr/>
            <p:nvPr/>
          </p:nvGrpSpPr>
          <p:grpSpPr>
            <a:xfrm>
              <a:off x="3832959" y="0"/>
              <a:ext cx="4685110" cy="768628"/>
              <a:chOff x="0" y="0"/>
              <a:chExt cx="4685108" cy="768627"/>
            </a:xfrm>
          </p:grpSpPr>
          <p:sp>
            <p:nvSpPr>
              <p:cNvPr id="30" name="Chevron">
                <a:extLst>
                  <a:ext uri="{FF2B5EF4-FFF2-40B4-BE49-F238E27FC236}">
                    <a16:creationId xmlns:a16="http://schemas.microsoft.com/office/drawing/2014/main" id="{943CD4E6-1780-47DD-A29B-B568EA0A4C53}"/>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31" name="Back Office Web">
                <a:extLst>
                  <a:ext uri="{FF2B5EF4-FFF2-40B4-BE49-F238E27FC236}">
                    <a16:creationId xmlns:a16="http://schemas.microsoft.com/office/drawing/2014/main" id="{3B03F028-F72E-4D20-91A9-7E7BE620A2A2}"/>
                  </a:ext>
                </a:extLst>
              </p:cNvPr>
              <p:cNvSpPr txBox="1"/>
              <p:nvPr/>
            </p:nvSpPr>
            <p:spPr>
              <a:xfrm>
                <a:off x="432318" y="207728"/>
                <a:ext cx="3586093"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fr-FR" dirty="0"/>
                  <a:t>Application Web</a:t>
                </a:r>
                <a:endParaRPr dirty="0"/>
              </a:p>
            </p:txBody>
          </p:sp>
        </p:grpSp>
        <p:grpSp>
          <p:nvGrpSpPr>
            <p:cNvPr id="27" name="Grouper">
              <a:extLst>
                <a:ext uri="{FF2B5EF4-FFF2-40B4-BE49-F238E27FC236}">
                  <a16:creationId xmlns:a16="http://schemas.microsoft.com/office/drawing/2014/main" id="{D359B9C9-DBEC-416C-A40E-563D021BEE3D}"/>
                </a:ext>
              </a:extLst>
            </p:cNvPr>
            <p:cNvGrpSpPr/>
            <p:nvPr/>
          </p:nvGrpSpPr>
          <p:grpSpPr>
            <a:xfrm>
              <a:off x="7501532" y="0"/>
              <a:ext cx="4685109" cy="768628"/>
              <a:chOff x="0" y="0"/>
              <a:chExt cx="4685108" cy="768627"/>
            </a:xfrm>
          </p:grpSpPr>
          <p:sp>
            <p:nvSpPr>
              <p:cNvPr id="28" name="Chevron">
                <a:extLst>
                  <a:ext uri="{FF2B5EF4-FFF2-40B4-BE49-F238E27FC236}">
                    <a16:creationId xmlns:a16="http://schemas.microsoft.com/office/drawing/2014/main" id="{6A51BCD7-282C-4CDF-A552-FF9CFDAB56CC}"/>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29" name="Front Office Mobile">
                <a:extLst>
                  <a:ext uri="{FF2B5EF4-FFF2-40B4-BE49-F238E27FC236}">
                    <a16:creationId xmlns:a16="http://schemas.microsoft.com/office/drawing/2014/main" id="{683096DE-6E30-487A-9832-C15677DE2235}"/>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p>
            </p:txBody>
          </p:sp>
        </p:grpSp>
      </p:grpSp>
      <p:sp>
        <p:nvSpPr>
          <p:cNvPr id="34" name="TextBox 1">
            <a:extLst>
              <a:ext uri="{FF2B5EF4-FFF2-40B4-BE49-F238E27FC236}">
                <a16:creationId xmlns:a16="http://schemas.microsoft.com/office/drawing/2014/main" id="{6D31B961-C9DF-4502-B123-F927E874F185}"/>
              </a:ext>
            </a:extLst>
          </p:cNvPr>
          <p:cNvSpPr txBox="1"/>
          <p:nvPr/>
        </p:nvSpPr>
        <p:spPr>
          <a:xfrm>
            <a:off x="2698063" y="5558063"/>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Interface Accueil sur la tablette</a:t>
            </a:r>
            <a:endParaRPr dirty="0"/>
          </a:p>
        </p:txBody>
      </p:sp>
      <p:pic>
        <p:nvPicPr>
          <p:cNvPr id="3" name="Picture 2" descr="A screenshot of a phone&#10;&#10;Description automatically generated">
            <a:extLst>
              <a:ext uri="{FF2B5EF4-FFF2-40B4-BE49-F238E27FC236}">
                <a16:creationId xmlns:a16="http://schemas.microsoft.com/office/drawing/2014/main" id="{398B54ED-A479-449A-B901-4A31E09875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1781" y="836162"/>
            <a:ext cx="3264607" cy="5754414"/>
          </a:xfrm>
          <a:prstGeom prst="rect">
            <a:avLst/>
          </a:prstGeom>
        </p:spPr>
      </p:pic>
      <p:pic>
        <p:nvPicPr>
          <p:cNvPr id="7" name="Picture 6" descr="A screenshot of a phone&#10;&#10;Description automatically generated">
            <a:extLst>
              <a:ext uri="{FF2B5EF4-FFF2-40B4-BE49-F238E27FC236}">
                <a16:creationId xmlns:a16="http://schemas.microsoft.com/office/drawing/2014/main" id="{CD11464E-090F-4C71-AF8E-0B46CCCB5C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920" y="836162"/>
            <a:ext cx="3264607" cy="5754414"/>
          </a:xfrm>
          <a:prstGeom prst="rect">
            <a:avLst/>
          </a:prstGeom>
        </p:spPr>
      </p:pic>
    </p:spTree>
    <p:extLst>
      <p:ext uri="{BB962C8B-B14F-4D97-AF65-F5344CB8AC3E}">
        <p14:creationId xmlns:p14="http://schemas.microsoft.com/office/powerpoint/2010/main" val="294473418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42"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6"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sp>
        <p:nvSpPr>
          <p:cNvPr id="927" name="Numéro de diapositive"/>
          <p:cNvSpPr txBox="1">
            <a:spLocks noGrp="1"/>
          </p:cNvSpPr>
          <p:nvPr>
            <p:ph type="sldNum" sz="quarter" idx="2"/>
          </p:nvPr>
        </p:nvSpPr>
        <p:spPr>
          <a:xfrm>
            <a:off x="11616058" y="6399427"/>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44</a:t>
            </a:fld>
            <a:endParaRPr dirty="0"/>
          </a:p>
        </p:txBody>
      </p:sp>
      <p:grpSp>
        <p:nvGrpSpPr>
          <p:cNvPr id="24" name="Diagramme 12">
            <a:extLst>
              <a:ext uri="{FF2B5EF4-FFF2-40B4-BE49-F238E27FC236}">
                <a16:creationId xmlns:a16="http://schemas.microsoft.com/office/drawing/2014/main" id="{916C2C6B-8FE7-488F-9C10-22605040CE3B}"/>
              </a:ext>
            </a:extLst>
          </p:cNvPr>
          <p:cNvGrpSpPr/>
          <p:nvPr/>
        </p:nvGrpSpPr>
        <p:grpSpPr>
          <a:xfrm>
            <a:off x="-1" y="-14291"/>
            <a:ext cx="12186642" cy="768630"/>
            <a:chOff x="0" y="-1"/>
            <a:chExt cx="12186641" cy="768629"/>
          </a:xfrm>
        </p:grpSpPr>
        <p:grpSp>
          <p:nvGrpSpPr>
            <p:cNvPr id="25" name="Grouper">
              <a:extLst>
                <a:ext uri="{FF2B5EF4-FFF2-40B4-BE49-F238E27FC236}">
                  <a16:creationId xmlns:a16="http://schemas.microsoft.com/office/drawing/2014/main" id="{0D67727C-1E4A-42F9-AC7C-175B98A2CCB1}"/>
                </a:ext>
              </a:extLst>
            </p:cNvPr>
            <p:cNvGrpSpPr/>
            <p:nvPr/>
          </p:nvGrpSpPr>
          <p:grpSpPr>
            <a:xfrm>
              <a:off x="0" y="-1"/>
              <a:ext cx="4685109" cy="768629"/>
              <a:chOff x="0" y="-1"/>
              <a:chExt cx="4685108" cy="768628"/>
            </a:xfrm>
          </p:grpSpPr>
          <p:sp>
            <p:nvSpPr>
              <p:cNvPr id="32" name="Figure">
                <a:extLst>
                  <a:ext uri="{FF2B5EF4-FFF2-40B4-BE49-F238E27FC236}">
                    <a16:creationId xmlns:a16="http://schemas.microsoft.com/office/drawing/2014/main" id="{148E6DA1-63A4-45E3-9F34-0F70B418F54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Front Office Web">
                <a:extLst>
                  <a:ext uri="{FF2B5EF4-FFF2-40B4-BE49-F238E27FC236}">
                    <a16:creationId xmlns:a16="http://schemas.microsoft.com/office/drawing/2014/main" id="{955288F9-A6F5-4D47-83E6-E9CA0EFD3E79}"/>
                  </a:ext>
                </a:extLst>
              </p:cNvPr>
              <p:cNvSpPr txBox="1"/>
              <p:nvPr/>
            </p:nvSpPr>
            <p:spPr>
              <a:xfrm>
                <a:off x="72009" y="221577"/>
                <a:ext cx="4139630"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Outils</a:t>
                </a:r>
                <a:r>
                  <a:rPr lang="en-US" dirty="0"/>
                  <a:t> et technologies</a:t>
                </a:r>
              </a:p>
            </p:txBody>
          </p:sp>
        </p:grpSp>
        <p:grpSp>
          <p:nvGrpSpPr>
            <p:cNvPr id="26" name="Grouper">
              <a:extLst>
                <a:ext uri="{FF2B5EF4-FFF2-40B4-BE49-F238E27FC236}">
                  <a16:creationId xmlns:a16="http://schemas.microsoft.com/office/drawing/2014/main" id="{9191DE03-2249-46CE-9D97-15CD848B2D7A}"/>
                </a:ext>
              </a:extLst>
            </p:cNvPr>
            <p:cNvGrpSpPr/>
            <p:nvPr/>
          </p:nvGrpSpPr>
          <p:grpSpPr>
            <a:xfrm>
              <a:off x="3832959" y="0"/>
              <a:ext cx="4685110" cy="768628"/>
              <a:chOff x="0" y="0"/>
              <a:chExt cx="4685108" cy="768627"/>
            </a:xfrm>
          </p:grpSpPr>
          <p:sp>
            <p:nvSpPr>
              <p:cNvPr id="30" name="Chevron">
                <a:extLst>
                  <a:ext uri="{FF2B5EF4-FFF2-40B4-BE49-F238E27FC236}">
                    <a16:creationId xmlns:a16="http://schemas.microsoft.com/office/drawing/2014/main" id="{943CD4E6-1780-47DD-A29B-B568EA0A4C53}"/>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31" name="Back Office Web">
                <a:extLst>
                  <a:ext uri="{FF2B5EF4-FFF2-40B4-BE49-F238E27FC236}">
                    <a16:creationId xmlns:a16="http://schemas.microsoft.com/office/drawing/2014/main" id="{3B03F028-F72E-4D20-91A9-7E7BE620A2A2}"/>
                  </a:ext>
                </a:extLst>
              </p:cNvPr>
              <p:cNvSpPr txBox="1"/>
              <p:nvPr/>
            </p:nvSpPr>
            <p:spPr>
              <a:xfrm>
                <a:off x="432318" y="207728"/>
                <a:ext cx="3586093"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fr-FR" dirty="0"/>
                  <a:t>Application Web</a:t>
                </a:r>
                <a:endParaRPr dirty="0"/>
              </a:p>
            </p:txBody>
          </p:sp>
        </p:grpSp>
        <p:grpSp>
          <p:nvGrpSpPr>
            <p:cNvPr id="27" name="Grouper">
              <a:extLst>
                <a:ext uri="{FF2B5EF4-FFF2-40B4-BE49-F238E27FC236}">
                  <a16:creationId xmlns:a16="http://schemas.microsoft.com/office/drawing/2014/main" id="{D359B9C9-DBEC-416C-A40E-563D021BEE3D}"/>
                </a:ext>
              </a:extLst>
            </p:cNvPr>
            <p:cNvGrpSpPr/>
            <p:nvPr/>
          </p:nvGrpSpPr>
          <p:grpSpPr>
            <a:xfrm>
              <a:off x="7501532" y="0"/>
              <a:ext cx="4685109" cy="768628"/>
              <a:chOff x="0" y="0"/>
              <a:chExt cx="4685108" cy="768627"/>
            </a:xfrm>
          </p:grpSpPr>
          <p:sp>
            <p:nvSpPr>
              <p:cNvPr id="28" name="Chevron">
                <a:extLst>
                  <a:ext uri="{FF2B5EF4-FFF2-40B4-BE49-F238E27FC236}">
                    <a16:creationId xmlns:a16="http://schemas.microsoft.com/office/drawing/2014/main" id="{6A51BCD7-282C-4CDF-A552-FF9CFDAB56CC}"/>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29" name="Front Office Mobile">
                <a:extLst>
                  <a:ext uri="{FF2B5EF4-FFF2-40B4-BE49-F238E27FC236}">
                    <a16:creationId xmlns:a16="http://schemas.microsoft.com/office/drawing/2014/main" id="{683096DE-6E30-487A-9832-C15677DE2235}"/>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endParaRPr dirty="0"/>
              </a:p>
            </p:txBody>
          </p:sp>
        </p:grpSp>
      </p:grpSp>
      <p:sp>
        <p:nvSpPr>
          <p:cNvPr id="34" name="TextBox 1">
            <a:extLst>
              <a:ext uri="{FF2B5EF4-FFF2-40B4-BE49-F238E27FC236}">
                <a16:creationId xmlns:a16="http://schemas.microsoft.com/office/drawing/2014/main" id="{6D31B961-C9DF-4502-B123-F927E874F185}"/>
              </a:ext>
            </a:extLst>
          </p:cNvPr>
          <p:cNvSpPr txBox="1"/>
          <p:nvPr/>
        </p:nvSpPr>
        <p:spPr>
          <a:xfrm>
            <a:off x="2698063" y="5558063"/>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Interface Accueil sur le mobile</a:t>
            </a:r>
            <a:endParaRPr dirty="0"/>
          </a:p>
        </p:txBody>
      </p:sp>
      <p:pic>
        <p:nvPicPr>
          <p:cNvPr id="4" name="Picture 3" descr="A screenshot of a phone&#10;&#10;Description automatically generated">
            <a:extLst>
              <a:ext uri="{FF2B5EF4-FFF2-40B4-BE49-F238E27FC236}">
                <a16:creationId xmlns:a16="http://schemas.microsoft.com/office/drawing/2014/main" id="{29F307E2-8B1D-4FC4-9B64-100F7FF4EF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110" y="836161"/>
            <a:ext cx="2059425" cy="5939383"/>
          </a:xfrm>
          <a:prstGeom prst="rect">
            <a:avLst/>
          </a:prstGeom>
        </p:spPr>
      </p:pic>
      <p:pic>
        <p:nvPicPr>
          <p:cNvPr id="6" name="Picture 5" descr="A screenshot of a phone&#10;&#10;Description automatically generated">
            <a:extLst>
              <a:ext uri="{FF2B5EF4-FFF2-40B4-BE49-F238E27FC236}">
                <a16:creationId xmlns:a16="http://schemas.microsoft.com/office/drawing/2014/main" id="{2EBDEEED-0303-42C7-ADD6-86ECBF8602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0465" y="836160"/>
            <a:ext cx="2059425" cy="5939383"/>
          </a:xfrm>
          <a:prstGeom prst="rect">
            <a:avLst/>
          </a:prstGeom>
        </p:spPr>
      </p:pic>
    </p:spTree>
    <p:extLst>
      <p:ext uri="{BB962C8B-B14F-4D97-AF65-F5344CB8AC3E}">
        <p14:creationId xmlns:p14="http://schemas.microsoft.com/office/powerpoint/2010/main" val="245162949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6"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sp>
        <p:nvSpPr>
          <p:cNvPr id="927" name="Numéro de diapositive"/>
          <p:cNvSpPr txBox="1">
            <a:spLocks noGrp="1"/>
          </p:cNvSpPr>
          <p:nvPr>
            <p:ph type="sldNum" sz="quarter" idx="2"/>
          </p:nvPr>
        </p:nvSpPr>
        <p:spPr>
          <a:xfrm>
            <a:off x="11616058" y="6399427"/>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45</a:t>
            </a:fld>
            <a:endParaRPr dirty="0"/>
          </a:p>
        </p:txBody>
      </p:sp>
      <p:grpSp>
        <p:nvGrpSpPr>
          <p:cNvPr id="24" name="Diagramme 12">
            <a:extLst>
              <a:ext uri="{FF2B5EF4-FFF2-40B4-BE49-F238E27FC236}">
                <a16:creationId xmlns:a16="http://schemas.microsoft.com/office/drawing/2014/main" id="{916C2C6B-8FE7-488F-9C10-22605040CE3B}"/>
              </a:ext>
            </a:extLst>
          </p:cNvPr>
          <p:cNvGrpSpPr/>
          <p:nvPr/>
        </p:nvGrpSpPr>
        <p:grpSpPr>
          <a:xfrm>
            <a:off x="-1" y="-14291"/>
            <a:ext cx="12186642" cy="768630"/>
            <a:chOff x="0" y="-1"/>
            <a:chExt cx="12186641" cy="768629"/>
          </a:xfrm>
        </p:grpSpPr>
        <p:grpSp>
          <p:nvGrpSpPr>
            <p:cNvPr id="25" name="Grouper">
              <a:extLst>
                <a:ext uri="{FF2B5EF4-FFF2-40B4-BE49-F238E27FC236}">
                  <a16:creationId xmlns:a16="http://schemas.microsoft.com/office/drawing/2014/main" id="{0D67727C-1E4A-42F9-AC7C-175B98A2CCB1}"/>
                </a:ext>
              </a:extLst>
            </p:cNvPr>
            <p:cNvGrpSpPr/>
            <p:nvPr/>
          </p:nvGrpSpPr>
          <p:grpSpPr>
            <a:xfrm>
              <a:off x="0" y="-1"/>
              <a:ext cx="4685109" cy="768629"/>
              <a:chOff x="0" y="-1"/>
              <a:chExt cx="4685108" cy="768628"/>
            </a:xfrm>
          </p:grpSpPr>
          <p:sp>
            <p:nvSpPr>
              <p:cNvPr id="32" name="Figure">
                <a:extLst>
                  <a:ext uri="{FF2B5EF4-FFF2-40B4-BE49-F238E27FC236}">
                    <a16:creationId xmlns:a16="http://schemas.microsoft.com/office/drawing/2014/main" id="{148E6DA1-63A4-45E3-9F34-0F70B418F54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Front Office Web">
                <a:extLst>
                  <a:ext uri="{FF2B5EF4-FFF2-40B4-BE49-F238E27FC236}">
                    <a16:creationId xmlns:a16="http://schemas.microsoft.com/office/drawing/2014/main" id="{955288F9-A6F5-4D47-83E6-E9CA0EFD3E79}"/>
                  </a:ext>
                </a:extLst>
              </p:cNvPr>
              <p:cNvSpPr txBox="1"/>
              <p:nvPr/>
            </p:nvSpPr>
            <p:spPr>
              <a:xfrm>
                <a:off x="72009" y="221577"/>
                <a:ext cx="4139630"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Outils</a:t>
                </a:r>
                <a:r>
                  <a:rPr lang="en-US" dirty="0"/>
                  <a:t> et technologies</a:t>
                </a:r>
              </a:p>
            </p:txBody>
          </p:sp>
        </p:grpSp>
        <p:grpSp>
          <p:nvGrpSpPr>
            <p:cNvPr id="26" name="Grouper">
              <a:extLst>
                <a:ext uri="{FF2B5EF4-FFF2-40B4-BE49-F238E27FC236}">
                  <a16:creationId xmlns:a16="http://schemas.microsoft.com/office/drawing/2014/main" id="{9191DE03-2249-46CE-9D97-15CD848B2D7A}"/>
                </a:ext>
              </a:extLst>
            </p:cNvPr>
            <p:cNvGrpSpPr/>
            <p:nvPr/>
          </p:nvGrpSpPr>
          <p:grpSpPr>
            <a:xfrm>
              <a:off x="3832959" y="0"/>
              <a:ext cx="4685110" cy="768628"/>
              <a:chOff x="0" y="0"/>
              <a:chExt cx="4685108" cy="768627"/>
            </a:xfrm>
          </p:grpSpPr>
          <p:sp>
            <p:nvSpPr>
              <p:cNvPr id="30" name="Chevron">
                <a:extLst>
                  <a:ext uri="{FF2B5EF4-FFF2-40B4-BE49-F238E27FC236}">
                    <a16:creationId xmlns:a16="http://schemas.microsoft.com/office/drawing/2014/main" id="{943CD4E6-1780-47DD-A29B-B568EA0A4C53}"/>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31" name="Back Office Web">
                <a:extLst>
                  <a:ext uri="{FF2B5EF4-FFF2-40B4-BE49-F238E27FC236}">
                    <a16:creationId xmlns:a16="http://schemas.microsoft.com/office/drawing/2014/main" id="{3B03F028-F72E-4D20-91A9-7E7BE620A2A2}"/>
                  </a:ext>
                </a:extLst>
              </p:cNvPr>
              <p:cNvSpPr txBox="1"/>
              <p:nvPr/>
            </p:nvSpPr>
            <p:spPr>
              <a:xfrm>
                <a:off x="432318" y="207728"/>
                <a:ext cx="3586093"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fr-FR" dirty="0"/>
                  <a:t>Application Web</a:t>
                </a:r>
                <a:endParaRPr dirty="0"/>
              </a:p>
            </p:txBody>
          </p:sp>
        </p:grpSp>
        <p:grpSp>
          <p:nvGrpSpPr>
            <p:cNvPr id="27" name="Grouper">
              <a:extLst>
                <a:ext uri="{FF2B5EF4-FFF2-40B4-BE49-F238E27FC236}">
                  <a16:creationId xmlns:a16="http://schemas.microsoft.com/office/drawing/2014/main" id="{D359B9C9-DBEC-416C-A40E-563D021BEE3D}"/>
                </a:ext>
              </a:extLst>
            </p:cNvPr>
            <p:cNvGrpSpPr/>
            <p:nvPr/>
          </p:nvGrpSpPr>
          <p:grpSpPr>
            <a:xfrm>
              <a:off x="7501532" y="0"/>
              <a:ext cx="4685109" cy="768628"/>
              <a:chOff x="0" y="0"/>
              <a:chExt cx="4685108" cy="768627"/>
            </a:xfrm>
          </p:grpSpPr>
          <p:sp>
            <p:nvSpPr>
              <p:cNvPr id="28" name="Chevron">
                <a:extLst>
                  <a:ext uri="{FF2B5EF4-FFF2-40B4-BE49-F238E27FC236}">
                    <a16:creationId xmlns:a16="http://schemas.microsoft.com/office/drawing/2014/main" id="{6A51BCD7-282C-4CDF-A552-FF9CFDAB56CC}"/>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29" name="Front Office Mobile">
                <a:extLst>
                  <a:ext uri="{FF2B5EF4-FFF2-40B4-BE49-F238E27FC236}">
                    <a16:creationId xmlns:a16="http://schemas.microsoft.com/office/drawing/2014/main" id="{683096DE-6E30-487A-9832-C15677DE2235}"/>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endParaRPr dirty="0"/>
              </a:p>
            </p:txBody>
          </p:sp>
        </p:grpSp>
      </p:grpSp>
      <p:sp>
        <p:nvSpPr>
          <p:cNvPr id="34" name="TextBox 1">
            <a:extLst>
              <a:ext uri="{FF2B5EF4-FFF2-40B4-BE49-F238E27FC236}">
                <a16:creationId xmlns:a16="http://schemas.microsoft.com/office/drawing/2014/main" id="{6D31B961-C9DF-4502-B123-F927E874F185}"/>
              </a:ext>
            </a:extLst>
          </p:cNvPr>
          <p:cNvSpPr txBox="1"/>
          <p:nvPr/>
        </p:nvSpPr>
        <p:spPr>
          <a:xfrm>
            <a:off x="2698063" y="6085532"/>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Interface Mes cartes sur le bureau </a:t>
            </a:r>
            <a:endParaRPr dirty="0"/>
          </a:p>
        </p:txBody>
      </p:sp>
      <p:pic>
        <p:nvPicPr>
          <p:cNvPr id="3" name="Picture 2" descr="A screenshot of a computer&#10;&#10;Description automatically generated">
            <a:extLst>
              <a:ext uri="{FF2B5EF4-FFF2-40B4-BE49-F238E27FC236}">
                <a16:creationId xmlns:a16="http://schemas.microsoft.com/office/drawing/2014/main" id="{8DABF1DF-994D-4D8C-A9F1-C7D10781C9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936" y="1001740"/>
            <a:ext cx="5523052" cy="485452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F72F85C7-C945-46E3-B366-2A76811A64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3334" y="1015193"/>
            <a:ext cx="5523051" cy="4854520"/>
          </a:xfrm>
          <a:prstGeom prst="rect">
            <a:avLst/>
          </a:prstGeom>
        </p:spPr>
      </p:pic>
    </p:spTree>
    <p:extLst>
      <p:ext uri="{BB962C8B-B14F-4D97-AF65-F5344CB8AC3E}">
        <p14:creationId xmlns:p14="http://schemas.microsoft.com/office/powerpoint/2010/main" val="268854316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42"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6"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sp>
        <p:nvSpPr>
          <p:cNvPr id="927" name="Numéro de diapositive"/>
          <p:cNvSpPr txBox="1">
            <a:spLocks noGrp="1"/>
          </p:cNvSpPr>
          <p:nvPr>
            <p:ph type="sldNum" sz="quarter" idx="2"/>
          </p:nvPr>
        </p:nvSpPr>
        <p:spPr>
          <a:xfrm>
            <a:off x="11616058" y="6399427"/>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46</a:t>
            </a:fld>
            <a:endParaRPr dirty="0"/>
          </a:p>
        </p:txBody>
      </p:sp>
      <p:grpSp>
        <p:nvGrpSpPr>
          <p:cNvPr id="24" name="Diagramme 12">
            <a:extLst>
              <a:ext uri="{FF2B5EF4-FFF2-40B4-BE49-F238E27FC236}">
                <a16:creationId xmlns:a16="http://schemas.microsoft.com/office/drawing/2014/main" id="{916C2C6B-8FE7-488F-9C10-22605040CE3B}"/>
              </a:ext>
            </a:extLst>
          </p:cNvPr>
          <p:cNvGrpSpPr/>
          <p:nvPr/>
        </p:nvGrpSpPr>
        <p:grpSpPr>
          <a:xfrm>
            <a:off x="-1" y="-14291"/>
            <a:ext cx="12186642" cy="768630"/>
            <a:chOff x="0" y="-1"/>
            <a:chExt cx="12186641" cy="768629"/>
          </a:xfrm>
        </p:grpSpPr>
        <p:grpSp>
          <p:nvGrpSpPr>
            <p:cNvPr id="25" name="Grouper">
              <a:extLst>
                <a:ext uri="{FF2B5EF4-FFF2-40B4-BE49-F238E27FC236}">
                  <a16:creationId xmlns:a16="http://schemas.microsoft.com/office/drawing/2014/main" id="{0D67727C-1E4A-42F9-AC7C-175B98A2CCB1}"/>
                </a:ext>
              </a:extLst>
            </p:cNvPr>
            <p:cNvGrpSpPr/>
            <p:nvPr/>
          </p:nvGrpSpPr>
          <p:grpSpPr>
            <a:xfrm>
              <a:off x="0" y="-1"/>
              <a:ext cx="4685109" cy="768629"/>
              <a:chOff x="0" y="-1"/>
              <a:chExt cx="4685108" cy="768628"/>
            </a:xfrm>
          </p:grpSpPr>
          <p:sp>
            <p:nvSpPr>
              <p:cNvPr id="32" name="Figure">
                <a:extLst>
                  <a:ext uri="{FF2B5EF4-FFF2-40B4-BE49-F238E27FC236}">
                    <a16:creationId xmlns:a16="http://schemas.microsoft.com/office/drawing/2014/main" id="{148E6DA1-63A4-45E3-9F34-0F70B418F54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Front Office Web">
                <a:extLst>
                  <a:ext uri="{FF2B5EF4-FFF2-40B4-BE49-F238E27FC236}">
                    <a16:creationId xmlns:a16="http://schemas.microsoft.com/office/drawing/2014/main" id="{955288F9-A6F5-4D47-83E6-E9CA0EFD3E79}"/>
                  </a:ext>
                </a:extLst>
              </p:cNvPr>
              <p:cNvSpPr txBox="1"/>
              <p:nvPr/>
            </p:nvSpPr>
            <p:spPr>
              <a:xfrm>
                <a:off x="72009" y="221577"/>
                <a:ext cx="4139630"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Outils</a:t>
                </a:r>
                <a:r>
                  <a:rPr lang="en-US" dirty="0"/>
                  <a:t> et technologies</a:t>
                </a:r>
              </a:p>
            </p:txBody>
          </p:sp>
        </p:grpSp>
        <p:grpSp>
          <p:nvGrpSpPr>
            <p:cNvPr id="26" name="Grouper">
              <a:extLst>
                <a:ext uri="{FF2B5EF4-FFF2-40B4-BE49-F238E27FC236}">
                  <a16:creationId xmlns:a16="http://schemas.microsoft.com/office/drawing/2014/main" id="{9191DE03-2249-46CE-9D97-15CD848B2D7A}"/>
                </a:ext>
              </a:extLst>
            </p:cNvPr>
            <p:cNvGrpSpPr/>
            <p:nvPr/>
          </p:nvGrpSpPr>
          <p:grpSpPr>
            <a:xfrm>
              <a:off x="3832959" y="0"/>
              <a:ext cx="4685110" cy="768628"/>
              <a:chOff x="0" y="0"/>
              <a:chExt cx="4685108" cy="768627"/>
            </a:xfrm>
          </p:grpSpPr>
          <p:sp>
            <p:nvSpPr>
              <p:cNvPr id="30" name="Chevron">
                <a:extLst>
                  <a:ext uri="{FF2B5EF4-FFF2-40B4-BE49-F238E27FC236}">
                    <a16:creationId xmlns:a16="http://schemas.microsoft.com/office/drawing/2014/main" id="{943CD4E6-1780-47DD-A29B-B568EA0A4C53}"/>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31" name="Back Office Web">
                <a:extLst>
                  <a:ext uri="{FF2B5EF4-FFF2-40B4-BE49-F238E27FC236}">
                    <a16:creationId xmlns:a16="http://schemas.microsoft.com/office/drawing/2014/main" id="{3B03F028-F72E-4D20-91A9-7E7BE620A2A2}"/>
                  </a:ext>
                </a:extLst>
              </p:cNvPr>
              <p:cNvSpPr txBox="1"/>
              <p:nvPr/>
            </p:nvSpPr>
            <p:spPr>
              <a:xfrm>
                <a:off x="432318" y="207728"/>
                <a:ext cx="3586093"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fr-FR" dirty="0"/>
                  <a:t>Application Web</a:t>
                </a:r>
                <a:endParaRPr dirty="0"/>
              </a:p>
            </p:txBody>
          </p:sp>
        </p:grpSp>
        <p:grpSp>
          <p:nvGrpSpPr>
            <p:cNvPr id="27" name="Grouper">
              <a:extLst>
                <a:ext uri="{FF2B5EF4-FFF2-40B4-BE49-F238E27FC236}">
                  <a16:creationId xmlns:a16="http://schemas.microsoft.com/office/drawing/2014/main" id="{D359B9C9-DBEC-416C-A40E-563D021BEE3D}"/>
                </a:ext>
              </a:extLst>
            </p:cNvPr>
            <p:cNvGrpSpPr/>
            <p:nvPr/>
          </p:nvGrpSpPr>
          <p:grpSpPr>
            <a:xfrm>
              <a:off x="7501532" y="0"/>
              <a:ext cx="4685109" cy="768628"/>
              <a:chOff x="0" y="0"/>
              <a:chExt cx="4685108" cy="768627"/>
            </a:xfrm>
          </p:grpSpPr>
          <p:sp>
            <p:nvSpPr>
              <p:cNvPr id="28" name="Chevron">
                <a:extLst>
                  <a:ext uri="{FF2B5EF4-FFF2-40B4-BE49-F238E27FC236}">
                    <a16:creationId xmlns:a16="http://schemas.microsoft.com/office/drawing/2014/main" id="{6A51BCD7-282C-4CDF-A552-FF9CFDAB56CC}"/>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29" name="Front Office Mobile">
                <a:extLst>
                  <a:ext uri="{FF2B5EF4-FFF2-40B4-BE49-F238E27FC236}">
                    <a16:creationId xmlns:a16="http://schemas.microsoft.com/office/drawing/2014/main" id="{683096DE-6E30-487A-9832-C15677DE2235}"/>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endParaRPr dirty="0"/>
              </a:p>
            </p:txBody>
          </p:sp>
        </p:grpSp>
      </p:grpSp>
      <p:pic>
        <p:nvPicPr>
          <p:cNvPr id="4" name="Picture 3" descr="A screenshot of a credit card&#10;&#10;Description automatically generated">
            <a:extLst>
              <a:ext uri="{FF2B5EF4-FFF2-40B4-BE49-F238E27FC236}">
                <a16:creationId xmlns:a16="http://schemas.microsoft.com/office/drawing/2014/main" id="{829A443C-997A-4D79-8212-66DE481FF4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202" y="887631"/>
            <a:ext cx="3615241" cy="5173811"/>
          </a:xfrm>
          <a:prstGeom prst="rect">
            <a:avLst/>
          </a:prstGeom>
        </p:spPr>
      </p:pic>
      <p:pic>
        <p:nvPicPr>
          <p:cNvPr id="6" name="Picture 5" descr="A screenshot of a credit card&#10;&#10;Description automatically generated">
            <a:extLst>
              <a:ext uri="{FF2B5EF4-FFF2-40B4-BE49-F238E27FC236}">
                <a16:creationId xmlns:a16="http://schemas.microsoft.com/office/drawing/2014/main" id="{1303AE6C-72C8-4E43-8E88-C528433CEE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5822" y="887630"/>
            <a:ext cx="3566506" cy="5173811"/>
          </a:xfrm>
          <a:prstGeom prst="rect">
            <a:avLst/>
          </a:prstGeom>
        </p:spPr>
      </p:pic>
      <p:sp>
        <p:nvSpPr>
          <p:cNvPr id="21" name="TextBox 1">
            <a:extLst>
              <a:ext uri="{FF2B5EF4-FFF2-40B4-BE49-F238E27FC236}">
                <a16:creationId xmlns:a16="http://schemas.microsoft.com/office/drawing/2014/main" id="{A29EA870-2864-413B-8653-7237E5392D6B}"/>
              </a:ext>
            </a:extLst>
          </p:cNvPr>
          <p:cNvSpPr txBox="1"/>
          <p:nvPr/>
        </p:nvSpPr>
        <p:spPr>
          <a:xfrm>
            <a:off x="2698063" y="6085532"/>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Interface Mes cartes sur la tablette</a:t>
            </a:r>
            <a:endParaRPr dirty="0"/>
          </a:p>
        </p:txBody>
      </p:sp>
    </p:spTree>
    <p:extLst>
      <p:ext uri="{BB962C8B-B14F-4D97-AF65-F5344CB8AC3E}">
        <p14:creationId xmlns:p14="http://schemas.microsoft.com/office/powerpoint/2010/main" val="47145648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6"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sp>
        <p:nvSpPr>
          <p:cNvPr id="927" name="Numéro de diapositive"/>
          <p:cNvSpPr txBox="1">
            <a:spLocks noGrp="1"/>
          </p:cNvSpPr>
          <p:nvPr>
            <p:ph type="sldNum" sz="quarter" idx="2"/>
          </p:nvPr>
        </p:nvSpPr>
        <p:spPr>
          <a:xfrm>
            <a:off x="11616058" y="6399427"/>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47</a:t>
            </a:fld>
            <a:endParaRPr dirty="0"/>
          </a:p>
        </p:txBody>
      </p:sp>
      <p:grpSp>
        <p:nvGrpSpPr>
          <p:cNvPr id="24" name="Diagramme 12">
            <a:extLst>
              <a:ext uri="{FF2B5EF4-FFF2-40B4-BE49-F238E27FC236}">
                <a16:creationId xmlns:a16="http://schemas.microsoft.com/office/drawing/2014/main" id="{916C2C6B-8FE7-488F-9C10-22605040CE3B}"/>
              </a:ext>
            </a:extLst>
          </p:cNvPr>
          <p:cNvGrpSpPr/>
          <p:nvPr/>
        </p:nvGrpSpPr>
        <p:grpSpPr>
          <a:xfrm>
            <a:off x="-1" y="-14291"/>
            <a:ext cx="12186642" cy="768630"/>
            <a:chOff x="0" y="-1"/>
            <a:chExt cx="12186641" cy="768629"/>
          </a:xfrm>
        </p:grpSpPr>
        <p:grpSp>
          <p:nvGrpSpPr>
            <p:cNvPr id="25" name="Grouper">
              <a:extLst>
                <a:ext uri="{FF2B5EF4-FFF2-40B4-BE49-F238E27FC236}">
                  <a16:creationId xmlns:a16="http://schemas.microsoft.com/office/drawing/2014/main" id="{0D67727C-1E4A-42F9-AC7C-175B98A2CCB1}"/>
                </a:ext>
              </a:extLst>
            </p:cNvPr>
            <p:cNvGrpSpPr/>
            <p:nvPr/>
          </p:nvGrpSpPr>
          <p:grpSpPr>
            <a:xfrm>
              <a:off x="0" y="-1"/>
              <a:ext cx="4685109" cy="768629"/>
              <a:chOff x="0" y="-1"/>
              <a:chExt cx="4685108" cy="768628"/>
            </a:xfrm>
          </p:grpSpPr>
          <p:sp>
            <p:nvSpPr>
              <p:cNvPr id="32" name="Figure">
                <a:extLst>
                  <a:ext uri="{FF2B5EF4-FFF2-40B4-BE49-F238E27FC236}">
                    <a16:creationId xmlns:a16="http://schemas.microsoft.com/office/drawing/2014/main" id="{148E6DA1-63A4-45E3-9F34-0F70B418F54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Front Office Web">
                <a:extLst>
                  <a:ext uri="{FF2B5EF4-FFF2-40B4-BE49-F238E27FC236}">
                    <a16:creationId xmlns:a16="http://schemas.microsoft.com/office/drawing/2014/main" id="{955288F9-A6F5-4D47-83E6-E9CA0EFD3E79}"/>
                  </a:ext>
                </a:extLst>
              </p:cNvPr>
              <p:cNvSpPr txBox="1"/>
              <p:nvPr/>
            </p:nvSpPr>
            <p:spPr>
              <a:xfrm>
                <a:off x="72009" y="221577"/>
                <a:ext cx="4139630"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Outils</a:t>
                </a:r>
                <a:r>
                  <a:rPr lang="en-US" dirty="0"/>
                  <a:t> et technologies</a:t>
                </a:r>
              </a:p>
            </p:txBody>
          </p:sp>
        </p:grpSp>
        <p:grpSp>
          <p:nvGrpSpPr>
            <p:cNvPr id="26" name="Grouper">
              <a:extLst>
                <a:ext uri="{FF2B5EF4-FFF2-40B4-BE49-F238E27FC236}">
                  <a16:creationId xmlns:a16="http://schemas.microsoft.com/office/drawing/2014/main" id="{9191DE03-2249-46CE-9D97-15CD848B2D7A}"/>
                </a:ext>
              </a:extLst>
            </p:cNvPr>
            <p:cNvGrpSpPr/>
            <p:nvPr/>
          </p:nvGrpSpPr>
          <p:grpSpPr>
            <a:xfrm>
              <a:off x="3832959" y="0"/>
              <a:ext cx="4685110" cy="768628"/>
              <a:chOff x="0" y="0"/>
              <a:chExt cx="4685108" cy="768627"/>
            </a:xfrm>
          </p:grpSpPr>
          <p:sp>
            <p:nvSpPr>
              <p:cNvPr id="30" name="Chevron">
                <a:extLst>
                  <a:ext uri="{FF2B5EF4-FFF2-40B4-BE49-F238E27FC236}">
                    <a16:creationId xmlns:a16="http://schemas.microsoft.com/office/drawing/2014/main" id="{943CD4E6-1780-47DD-A29B-B568EA0A4C53}"/>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31" name="Back Office Web">
                <a:extLst>
                  <a:ext uri="{FF2B5EF4-FFF2-40B4-BE49-F238E27FC236}">
                    <a16:creationId xmlns:a16="http://schemas.microsoft.com/office/drawing/2014/main" id="{3B03F028-F72E-4D20-91A9-7E7BE620A2A2}"/>
                  </a:ext>
                </a:extLst>
              </p:cNvPr>
              <p:cNvSpPr txBox="1"/>
              <p:nvPr/>
            </p:nvSpPr>
            <p:spPr>
              <a:xfrm>
                <a:off x="432318" y="207728"/>
                <a:ext cx="3586093"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fr-FR" dirty="0"/>
                  <a:t>Application Web</a:t>
                </a:r>
                <a:endParaRPr dirty="0"/>
              </a:p>
            </p:txBody>
          </p:sp>
        </p:grpSp>
        <p:grpSp>
          <p:nvGrpSpPr>
            <p:cNvPr id="27" name="Grouper">
              <a:extLst>
                <a:ext uri="{FF2B5EF4-FFF2-40B4-BE49-F238E27FC236}">
                  <a16:creationId xmlns:a16="http://schemas.microsoft.com/office/drawing/2014/main" id="{D359B9C9-DBEC-416C-A40E-563D021BEE3D}"/>
                </a:ext>
              </a:extLst>
            </p:cNvPr>
            <p:cNvGrpSpPr/>
            <p:nvPr/>
          </p:nvGrpSpPr>
          <p:grpSpPr>
            <a:xfrm>
              <a:off x="7501532" y="0"/>
              <a:ext cx="4685109" cy="768628"/>
              <a:chOff x="0" y="0"/>
              <a:chExt cx="4685108" cy="768627"/>
            </a:xfrm>
          </p:grpSpPr>
          <p:sp>
            <p:nvSpPr>
              <p:cNvPr id="28" name="Chevron">
                <a:extLst>
                  <a:ext uri="{FF2B5EF4-FFF2-40B4-BE49-F238E27FC236}">
                    <a16:creationId xmlns:a16="http://schemas.microsoft.com/office/drawing/2014/main" id="{6A51BCD7-282C-4CDF-A552-FF9CFDAB56CC}"/>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29" name="Front Office Mobile">
                <a:extLst>
                  <a:ext uri="{FF2B5EF4-FFF2-40B4-BE49-F238E27FC236}">
                    <a16:creationId xmlns:a16="http://schemas.microsoft.com/office/drawing/2014/main" id="{683096DE-6E30-487A-9832-C15677DE2235}"/>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endParaRPr dirty="0"/>
              </a:p>
            </p:txBody>
          </p:sp>
        </p:grpSp>
      </p:grpSp>
      <p:sp>
        <p:nvSpPr>
          <p:cNvPr id="17" name="TextBox 1">
            <a:extLst>
              <a:ext uri="{FF2B5EF4-FFF2-40B4-BE49-F238E27FC236}">
                <a16:creationId xmlns:a16="http://schemas.microsoft.com/office/drawing/2014/main" id="{4EFFF66F-9EF4-450F-8B5F-FA9DF838085E}"/>
              </a:ext>
            </a:extLst>
          </p:cNvPr>
          <p:cNvSpPr txBox="1"/>
          <p:nvPr/>
        </p:nvSpPr>
        <p:spPr>
          <a:xfrm>
            <a:off x="2698063" y="6085532"/>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Interface Mes cartes sur le mobile</a:t>
            </a:r>
            <a:endParaRPr dirty="0"/>
          </a:p>
        </p:txBody>
      </p:sp>
      <p:pic>
        <p:nvPicPr>
          <p:cNvPr id="3" name="Picture 2" descr="A screenshot of a credit card&#10;&#10;Description automatically generated">
            <a:extLst>
              <a:ext uri="{FF2B5EF4-FFF2-40B4-BE49-F238E27FC236}">
                <a16:creationId xmlns:a16="http://schemas.microsoft.com/office/drawing/2014/main" id="{1EFA3302-12AA-4A1C-BA4A-3921412F1F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110" y="836159"/>
            <a:ext cx="2187404" cy="5939383"/>
          </a:xfrm>
          <a:prstGeom prst="rect">
            <a:avLst/>
          </a:prstGeom>
        </p:spPr>
      </p:pic>
      <p:pic>
        <p:nvPicPr>
          <p:cNvPr id="7" name="Picture 6" descr="A screenshot of a credit card&#10;&#10;Description automatically generated">
            <a:extLst>
              <a:ext uri="{FF2B5EF4-FFF2-40B4-BE49-F238E27FC236}">
                <a16:creationId xmlns:a16="http://schemas.microsoft.com/office/drawing/2014/main" id="{82586341-3BB1-45CF-84E4-8CA46558F0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2792" y="836158"/>
            <a:ext cx="2187404" cy="5939383"/>
          </a:xfrm>
          <a:prstGeom prst="rect">
            <a:avLst/>
          </a:prstGeom>
        </p:spPr>
      </p:pic>
    </p:spTree>
    <p:extLst>
      <p:ext uri="{BB962C8B-B14F-4D97-AF65-F5344CB8AC3E}">
        <p14:creationId xmlns:p14="http://schemas.microsoft.com/office/powerpoint/2010/main" val="55190645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6"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sp>
        <p:nvSpPr>
          <p:cNvPr id="927" name="Numéro de diapositive"/>
          <p:cNvSpPr txBox="1">
            <a:spLocks noGrp="1"/>
          </p:cNvSpPr>
          <p:nvPr>
            <p:ph type="sldNum" sz="quarter" idx="2"/>
          </p:nvPr>
        </p:nvSpPr>
        <p:spPr>
          <a:xfrm>
            <a:off x="11616058" y="6399427"/>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48</a:t>
            </a:fld>
            <a:endParaRPr dirty="0"/>
          </a:p>
        </p:txBody>
      </p:sp>
      <p:grpSp>
        <p:nvGrpSpPr>
          <p:cNvPr id="24" name="Diagramme 12">
            <a:extLst>
              <a:ext uri="{FF2B5EF4-FFF2-40B4-BE49-F238E27FC236}">
                <a16:creationId xmlns:a16="http://schemas.microsoft.com/office/drawing/2014/main" id="{916C2C6B-8FE7-488F-9C10-22605040CE3B}"/>
              </a:ext>
            </a:extLst>
          </p:cNvPr>
          <p:cNvGrpSpPr/>
          <p:nvPr/>
        </p:nvGrpSpPr>
        <p:grpSpPr>
          <a:xfrm>
            <a:off x="-1" y="-14291"/>
            <a:ext cx="12186642" cy="768630"/>
            <a:chOff x="0" y="-1"/>
            <a:chExt cx="12186641" cy="768629"/>
          </a:xfrm>
        </p:grpSpPr>
        <p:grpSp>
          <p:nvGrpSpPr>
            <p:cNvPr id="25" name="Grouper">
              <a:extLst>
                <a:ext uri="{FF2B5EF4-FFF2-40B4-BE49-F238E27FC236}">
                  <a16:creationId xmlns:a16="http://schemas.microsoft.com/office/drawing/2014/main" id="{0D67727C-1E4A-42F9-AC7C-175B98A2CCB1}"/>
                </a:ext>
              </a:extLst>
            </p:cNvPr>
            <p:cNvGrpSpPr/>
            <p:nvPr/>
          </p:nvGrpSpPr>
          <p:grpSpPr>
            <a:xfrm>
              <a:off x="0" y="-1"/>
              <a:ext cx="4685109" cy="768629"/>
              <a:chOff x="0" y="-1"/>
              <a:chExt cx="4685108" cy="768628"/>
            </a:xfrm>
          </p:grpSpPr>
          <p:sp>
            <p:nvSpPr>
              <p:cNvPr id="32" name="Figure">
                <a:extLst>
                  <a:ext uri="{FF2B5EF4-FFF2-40B4-BE49-F238E27FC236}">
                    <a16:creationId xmlns:a16="http://schemas.microsoft.com/office/drawing/2014/main" id="{148E6DA1-63A4-45E3-9F34-0F70B418F54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Front Office Web">
                <a:extLst>
                  <a:ext uri="{FF2B5EF4-FFF2-40B4-BE49-F238E27FC236}">
                    <a16:creationId xmlns:a16="http://schemas.microsoft.com/office/drawing/2014/main" id="{955288F9-A6F5-4D47-83E6-E9CA0EFD3E79}"/>
                  </a:ext>
                </a:extLst>
              </p:cNvPr>
              <p:cNvSpPr txBox="1"/>
              <p:nvPr/>
            </p:nvSpPr>
            <p:spPr>
              <a:xfrm>
                <a:off x="72009" y="221577"/>
                <a:ext cx="4139630"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Outils</a:t>
                </a:r>
                <a:r>
                  <a:rPr lang="en-US" dirty="0"/>
                  <a:t> et technologies</a:t>
                </a:r>
              </a:p>
            </p:txBody>
          </p:sp>
        </p:grpSp>
        <p:grpSp>
          <p:nvGrpSpPr>
            <p:cNvPr id="26" name="Grouper">
              <a:extLst>
                <a:ext uri="{FF2B5EF4-FFF2-40B4-BE49-F238E27FC236}">
                  <a16:creationId xmlns:a16="http://schemas.microsoft.com/office/drawing/2014/main" id="{9191DE03-2249-46CE-9D97-15CD848B2D7A}"/>
                </a:ext>
              </a:extLst>
            </p:cNvPr>
            <p:cNvGrpSpPr/>
            <p:nvPr/>
          </p:nvGrpSpPr>
          <p:grpSpPr>
            <a:xfrm>
              <a:off x="3832959" y="0"/>
              <a:ext cx="4685110" cy="768628"/>
              <a:chOff x="0" y="0"/>
              <a:chExt cx="4685108" cy="768627"/>
            </a:xfrm>
          </p:grpSpPr>
          <p:sp>
            <p:nvSpPr>
              <p:cNvPr id="30" name="Chevron">
                <a:extLst>
                  <a:ext uri="{FF2B5EF4-FFF2-40B4-BE49-F238E27FC236}">
                    <a16:creationId xmlns:a16="http://schemas.microsoft.com/office/drawing/2014/main" id="{943CD4E6-1780-47DD-A29B-B568EA0A4C53}"/>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31" name="Back Office Web">
                <a:extLst>
                  <a:ext uri="{FF2B5EF4-FFF2-40B4-BE49-F238E27FC236}">
                    <a16:creationId xmlns:a16="http://schemas.microsoft.com/office/drawing/2014/main" id="{3B03F028-F72E-4D20-91A9-7E7BE620A2A2}"/>
                  </a:ext>
                </a:extLst>
              </p:cNvPr>
              <p:cNvSpPr txBox="1"/>
              <p:nvPr/>
            </p:nvSpPr>
            <p:spPr>
              <a:xfrm>
                <a:off x="432318" y="207728"/>
                <a:ext cx="3586093"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fr-FR" dirty="0"/>
                  <a:t>Application Web</a:t>
                </a:r>
                <a:endParaRPr dirty="0"/>
              </a:p>
            </p:txBody>
          </p:sp>
        </p:grpSp>
        <p:grpSp>
          <p:nvGrpSpPr>
            <p:cNvPr id="27" name="Grouper">
              <a:extLst>
                <a:ext uri="{FF2B5EF4-FFF2-40B4-BE49-F238E27FC236}">
                  <a16:creationId xmlns:a16="http://schemas.microsoft.com/office/drawing/2014/main" id="{D359B9C9-DBEC-416C-A40E-563D021BEE3D}"/>
                </a:ext>
              </a:extLst>
            </p:cNvPr>
            <p:cNvGrpSpPr/>
            <p:nvPr/>
          </p:nvGrpSpPr>
          <p:grpSpPr>
            <a:xfrm>
              <a:off x="7501532" y="0"/>
              <a:ext cx="4685109" cy="768628"/>
              <a:chOff x="0" y="0"/>
              <a:chExt cx="4685108" cy="768627"/>
            </a:xfrm>
          </p:grpSpPr>
          <p:sp>
            <p:nvSpPr>
              <p:cNvPr id="28" name="Chevron">
                <a:extLst>
                  <a:ext uri="{FF2B5EF4-FFF2-40B4-BE49-F238E27FC236}">
                    <a16:creationId xmlns:a16="http://schemas.microsoft.com/office/drawing/2014/main" id="{6A51BCD7-282C-4CDF-A552-FF9CFDAB56CC}"/>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29" name="Front Office Mobile">
                <a:extLst>
                  <a:ext uri="{FF2B5EF4-FFF2-40B4-BE49-F238E27FC236}">
                    <a16:creationId xmlns:a16="http://schemas.microsoft.com/office/drawing/2014/main" id="{683096DE-6E30-487A-9832-C15677DE2235}"/>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endParaRPr dirty="0"/>
              </a:p>
            </p:txBody>
          </p:sp>
        </p:grpSp>
      </p:grpSp>
      <p:sp>
        <p:nvSpPr>
          <p:cNvPr id="34" name="TextBox 1">
            <a:extLst>
              <a:ext uri="{FF2B5EF4-FFF2-40B4-BE49-F238E27FC236}">
                <a16:creationId xmlns:a16="http://schemas.microsoft.com/office/drawing/2014/main" id="{6D31B961-C9DF-4502-B123-F927E874F185}"/>
              </a:ext>
            </a:extLst>
          </p:cNvPr>
          <p:cNvSpPr txBox="1"/>
          <p:nvPr/>
        </p:nvSpPr>
        <p:spPr>
          <a:xfrm>
            <a:off x="2698063" y="6085532"/>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Interface Plafonds nationaux sur le bureau</a:t>
            </a:r>
            <a:endParaRPr dirty="0"/>
          </a:p>
        </p:txBody>
      </p:sp>
      <p:pic>
        <p:nvPicPr>
          <p:cNvPr id="4" name="Picture 3" descr="A screenshot of a computer&#10;&#10;Description automatically generated">
            <a:extLst>
              <a:ext uri="{FF2B5EF4-FFF2-40B4-BE49-F238E27FC236}">
                <a16:creationId xmlns:a16="http://schemas.microsoft.com/office/drawing/2014/main" id="{7D12A830-90F3-4574-8173-7A1553D986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672" y="1308765"/>
            <a:ext cx="5526110" cy="424046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D1D8B71-97D1-407C-BF5A-73AB574218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6218" y="1308765"/>
            <a:ext cx="5526110" cy="4240469"/>
          </a:xfrm>
          <a:prstGeom prst="rect">
            <a:avLst/>
          </a:prstGeom>
        </p:spPr>
      </p:pic>
    </p:spTree>
    <p:extLst>
      <p:ext uri="{BB962C8B-B14F-4D97-AF65-F5344CB8AC3E}">
        <p14:creationId xmlns:p14="http://schemas.microsoft.com/office/powerpoint/2010/main" val="318656188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6"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sp>
        <p:nvSpPr>
          <p:cNvPr id="927" name="Numéro de diapositive"/>
          <p:cNvSpPr txBox="1">
            <a:spLocks noGrp="1"/>
          </p:cNvSpPr>
          <p:nvPr>
            <p:ph type="sldNum" sz="quarter" idx="2"/>
          </p:nvPr>
        </p:nvSpPr>
        <p:spPr>
          <a:xfrm>
            <a:off x="11616058" y="6399427"/>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49</a:t>
            </a:fld>
            <a:endParaRPr dirty="0"/>
          </a:p>
        </p:txBody>
      </p:sp>
      <p:grpSp>
        <p:nvGrpSpPr>
          <p:cNvPr id="24" name="Diagramme 12">
            <a:extLst>
              <a:ext uri="{FF2B5EF4-FFF2-40B4-BE49-F238E27FC236}">
                <a16:creationId xmlns:a16="http://schemas.microsoft.com/office/drawing/2014/main" id="{916C2C6B-8FE7-488F-9C10-22605040CE3B}"/>
              </a:ext>
            </a:extLst>
          </p:cNvPr>
          <p:cNvGrpSpPr/>
          <p:nvPr/>
        </p:nvGrpSpPr>
        <p:grpSpPr>
          <a:xfrm>
            <a:off x="-1" y="-14291"/>
            <a:ext cx="12186642" cy="768630"/>
            <a:chOff x="0" y="-1"/>
            <a:chExt cx="12186641" cy="768629"/>
          </a:xfrm>
        </p:grpSpPr>
        <p:grpSp>
          <p:nvGrpSpPr>
            <p:cNvPr id="25" name="Grouper">
              <a:extLst>
                <a:ext uri="{FF2B5EF4-FFF2-40B4-BE49-F238E27FC236}">
                  <a16:creationId xmlns:a16="http://schemas.microsoft.com/office/drawing/2014/main" id="{0D67727C-1E4A-42F9-AC7C-175B98A2CCB1}"/>
                </a:ext>
              </a:extLst>
            </p:cNvPr>
            <p:cNvGrpSpPr/>
            <p:nvPr/>
          </p:nvGrpSpPr>
          <p:grpSpPr>
            <a:xfrm>
              <a:off x="0" y="-1"/>
              <a:ext cx="4685109" cy="768629"/>
              <a:chOff x="0" y="-1"/>
              <a:chExt cx="4685108" cy="768628"/>
            </a:xfrm>
          </p:grpSpPr>
          <p:sp>
            <p:nvSpPr>
              <p:cNvPr id="32" name="Figure">
                <a:extLst>
                  <a:ext uri="{FF2B5EF4-FFF2-40B4-BE49-F238E27FC236}">
                    <a16:creationId xmlns:a16="http://schemas.microsoft.com/office/drawing/2014/main" id="{148E6DA1-63A4-45E3-9F34-0F70B418F54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Front Office Web">
                <a:extLst>
                  <a:ext uri="{FF2B5EF4-FFF2-40B4-BE49-F238E27FC236}">
                    <a16:creationId xmlns:a16="http://schemas.microsoft.com/office/drawing/2014/main" id="{955288F9-A6F5-4D47-83E6-E9CA0EFD3E79}"/>
                  </a:ext>
                </a:extLst>
              </p:cNvPr>
              <p:cNvSpPr txBox="1"/>
              <p:nvPr/>
            </p:nvSpPr>
            <p:spPr>
              <a:xfrm>
                <a:off x="72009" y="221577"/>
                <a:ext cx="4139630"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Outils</a:t>
                </a:r>
                <a:r>
                  <a:rPr lang="en-US" dirty="0"/>
                  <a:t> et technologies</a:t>
                </a:r>
              </a:p>
            </p:txBody>
          </p:sp>
        </p:grpSp>
        <p:grpSp>
          <p:nvGrpSpPr>
            <p:cNvPr id="26" name="Grouper">
              <a:extLst>
                <a:ext uri="{FF2B5EF4-FFF2-40B4-BE49-F238E27FC236}">
                  <a16:creationId xmlns:a16="http://schemas.microsoft.com/office/drawing/2014/main" id="{9191DE03-2249-46CE-9D97-15CD848B2D7A}"/>
                </a:ext>
              </a:extLst>
            </p:cNvPr>
            <p:cNvGrpSpPr/>
            <p:nvPr/>
          </p:nvGrpSpPr>
          <p:grpSpPr>
            <a:xfrm>
              <a:off x="3832959" y="0"/>
              <a:ext cx="4685110" cy="768628"/>
              <a:chOff x="0" y="0"/>
              <a:chExt cx="4685108" cy="768627"/>
            </a:xfrm>
          </p:grpSpPr>
          <p:sp>
            <p:nvSpPr>
              <p:cNvPr id="30" name="Chevron">
                <a:extLst>
                  <a:ext uri="{FF2B5EF4-FFF2-40B4-BE49-F238E27FC236}">
                    <a16:creationId xmlns:a16="http://schemas.microsoft.com/office/drawing/2014/main" id="{943CD4E6-1780-47DD-A29B-B568EA0A4C53}"/>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31" name="Back Office Web">
                <a:extLst>
                  <a:ext uri="{FF2B5EF4-FFF2-40B4-BE49-F238E27FC236}">
                    <a16:creationId xmlns:a16="http://schemas.microsoft.com/office/drawing/2014/main" id="{3B03F028-F72E-4D20-91A9-7E7BE620A2A2}"/>
                  </a:ext>
                </a:extLst>
              </p:cNvPr>
              <p:cNvSpPr txBox="1"/>
              <p:nvPr/>
            </p:nvSpPr>
            <p:spPr>
              <a:xfrm>
                <a:off x="432318" y="207728"/>
                <a:ext cx="3586093"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fr-FR" dirty="0"/>
                  <a:t>Application Web</a:t>
                </a:r>
                <a:endParaRPr dirty="0"/>
              </a:p>
            </p:txBody>
          </p:sp>
        </p:grpSp>
        <p:grpSp>
          <p:nvGrpSpPr>
            <p:cNvPr id="27" name="Grouper">
              <a:extLst>
                <a:ext uri="{FF2B5EF4-FFF2-40B4-BE49-F238E27FC236}">
                  <a16:creationId xmlns:a16="http://schemas.microsoft.com/office/drawing/2014/main" id="{D359B9C9-DBEC-416C-A40E-563D021BEE3D}"/>
                </a:ext>
              </a:extLst>
            </p:cNvPr>
            <p:cNvGrpSpPr/>
            <p:nvPr/>
          </p:nvGrpSpPr>
          <p:grpSpPr>
            <a:xfrm>
              <a:off x="7501532" y="0"/>
              <a:ext cx="4685109" cy="768628"/>
              <a:chOff x="0" y="0"/>
              <a:chExt cx="4685108" cy="768627"/>
            </a:xfrm>
          </p:grpSpPr>
          <p:sp>
            <p:nvSpPr>
              <p:cNvPr id="28" name="Chevron">
                <a:extLst>
                  <a:ext uri="{FF2B5EF4-FFF2-40B4-BE49-F238E27FC236}">
                    <a16:creationId xmlns:a16="http://schemas.microsoft.com/office/drawing/2014/main" id="{6A51BCD7-282C-4CDF-A552-FF9CFDAB56CC}"/>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29" name="Front Office Mobile">
                <a:extLst>
                  <a:ext uri="{FF2B5EF4-FFF2-40B4-BE49-F238E27FC236}">
                    <a16:creationId xmlns:a16="http://schemas.microsoft.com/office/drawing/2014/main" id="{683096DE-6E30-487A-9832-C15677DE2235}"/>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endParaRPr dirty="0"/>
              </a:p>
            </p:txBody>
          </p:sp>
        </p:grpSp>
      </p:grpSp>
      <p:pic>
        <p:nvPicPr>
          <p:cNvPr id="3" name="Picture 2" descr="A screenshot of a credit card&#10;&#10;Description automatically generated">
            <a:extLst>
              <a:ext uri="{FF2B5EF4-FFF2-40B4-BE49-F238E27FC236}">
                <a16:creationId xmlns:a16="http://schemas.microsoft.com/office/drawing/2014/main" id="{76A9E37D-58CF-403C-953E-9CE426A206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235" y="872375"/>
            <a:ext cx="4008635" cy="5173811"/>
          </a:xfrm>
          <a:prstGeom prst="rect">
            <a:avLst/>
          </a:prstGeom>
        </p:spPr>
      </p:pic>
      <p:pic>
        <p:nvPicPr>
          <p:cNvPr id="7" name="Picture 6" descr="A screenshot of a credit card&#10;&#10;Description automatically generated">
            <a:extLst>
              <a:ext uri="{FF2B5EF4-FFF2-40B4-BE49-F238E27FC236}">
                <a16:creationId xmlns:a16="http://schemas.microsoft.com/office/drawing/2014/main" id="{8076B84B-D9A5-4A03-99D4-52C16DF644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63771" y="833029"/>
            <a:ext cx="4008635" cy="5173812"/>
          </a:xfrm>
          <a:prstGeom prst="rect">
            <a:avLst/>
          </a:prstGeom>
        </p:spPr>
      </p:pic>
      <p:sp>
        <p:nvSpPr>
          <p:cNvPr id="22" name="TextBox 1">
            <a:extLst>
              <a:ext uri="{FF2B5EF4-FFF2-40B4-BE49-F238E27FC236}">
                <a16:creationId xmlns:a16="http://schemas.microsoft.com/office/drawing/2014/main" id="{97D6CEBA-71D8-43FA-8D10-6A65DABB5773}"/>
              </a:ext>
            </a:extLst>
          </p:cNvPr>
          <p:cNvSpPr txBox="1"/>
          <p:nvPr/>
        </p:nvSpPr>
        <p:spPr>
          <a:xfrm>
            <a:off x="2698063" y="6085532"/>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Interface Plafonds nationaux sur la tablette</a:t>
            </a:r>
            <a:endParaRPr dirty="0"/>
          </a:p>
        </p:txBody>
      </p:sp>
    </p:spTree>
    <p:extLst>
      <p:ext uri="{BB962C8B-B14F-4D97-AF65-F5344CB8AC3E}">
        <p14:creationId xmlns:p14="http://schemas.microsoft.com/office/powerpoint/2010/main" val="229914615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42"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Footer"/>
          <p:cNvSpPr txBox="1">
            <a:spLocks noGrp="1"/>
          </p:cNvSpPr>
          <p:nvPr>
            <p:ph type="sldNum" sz="quarter" idx="2"/>
          </p:nvPr>
        </p:nvSpPr>
        <p:spPr>
          <a:xfrm>
            <a:off x="5880770" y="6412999"/>
            <a:ext cx="405057" cy="292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900">
                <a:solidFill>
                  <a:srgbClr val="414141"/>
                </a:solidFill>
              </a:defRPr>
            </a:lvl1pPr>
          </a:lstStyle>
          <a:p>
            <a:fld id="{86CB4B4D-7CA3-9044-876B-883B54F8677D}" type="slidenum">
              <a:rPr/>
              <a:t>5</a:t>
            </a:fld>
            <a:endParaRPr/>
          </a:p>
        </p:txBody>
      </p:sp>
      <p:grpSp>
        <p:nvGrpSpPr>
          <p:cNvPr id="343" name="Diagramme 2"/>
          <p:cNvGrpSpPr/>
          <p:nvPr/>
        </p:nvGrpSpPr>
        <p:grpSpPr>
          <a:xfrm>
            <a:off x="-7343" y="345855"/>
            <a:ext cx="12181285" cy="768629"/>
            <a:chOff x="0" y="0"/>
            <a:chExt cx="12181284" cy="768628"/>
          </a:xfrm>
        </p:grpSpPr>
        <p:grpSp>
          <p:nvGrpSpPr>
            <p:cNvPr id="336" name="Grouper"/>
            <p:cNvGrpSpPr/>
            <p:nvPr/>
          </p:nvGrpSpPr>
          <p:grpSpPr>
            <a:xfrm>
              <a:off x="0" y="0"/>
              <a:ext cx="4685108" cy="768627"/>
              <a:chOff x="0" y="0"/>
              <a:chExt cx="4685107" cy="768626"/>
            </a:xfrm>
          </p:grpSpPr>
          <p:sp>
            <p:nvSpPr>
              <p:cNvPr id="334" name="Figure"/>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5" name="Organisme d’accueil"/>
              <p:cNvSpPr txBox="1"/>
              <p:nvPr/>
            </p:nvSpPr>
            <p:spPr>
              <a:xfrm>
                <a:off x="72009" y="195210"/>
                <a:ext cx="3880735" cy="378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defRPr sz="2200" b="1">
                    <a:solidFill>
                      <a:srgbClr val="FFFFFF"/>
                    </a:solidFill>
                  </a:defRPr>
                </a:lvl1pPr>
              </a:lstStyle>
              <a:p>
                <a:r>
                  <a:t>Organisme d’accueil</a:t>
                </a:r>
              </a:p>
            </p:txBody>
          </p:sp>
        </p:grpSp>
        <p:grpSp>
          <p:nvGrpSpPr>
            <p:cNvPr id="339" name="Grouper"/>
            <p:cNvGrpSpPr/>
            <p:nvPr/>
          </p:nvGrpSpPr>
          <p:grpSpPr>
            <a:xfrm>
              <a:off x="3748087" y="0"/>
              <a:ext cx="4685110" cy="768628"/>
              <a:chOff x="0" y="0"/>
              <a:chExt cx="4685108" cy="768627"/>
            </a:xfrm>
          </p:grpSpPr>
          <p:sp>
            <p:nvSpPr>
              <p:cNvPr id="337" name="Chevron"/>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8" name="Cadrage du projet"/>
              <p:cNvSpPr txBox="1"/>
              <p:nvPr/>
            </p:nvSpPr>
            <p:spPr>
              <a:xfrm>
                <a:off x="432318" y="221577"/>
                <a:ext cx="3868477" cy="3254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fr-FR" dirty="0"/>
                  <a:t>Problématique</a:t>
                </a:r>
                <a:endParaRPr dirty="0"/>
              </a:p>
            </p:txBody>
          </p:sp>
        </p:grpSp>
        <p:grpSp>
          <p:nvGrpSpPr>
            <p:cNvPr id="342" name="Grouper"/>
            <p:cNvGrpSpPr/>
            <p:nvPr/>
          </p:nvGrpSpPr>
          <p:grpSpPr>
            <a:xfrm>
              <a:off x="7496175" y="0"/>
              <a:ext cx="4685109" cy="768628"/>
              <a:chOff x="0" y="0"/>
              <a:chExt cx="4685108" cy="768627"/>
            </a:xfrm>
          </p:grpSpPr>
          <p:sp>
            <p:nvSpPr>
              <p:cNvPr id="340" name="Chevron"/>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41" name="Besoins et objectifs"/>
              <p:cNvSpPr txBox="1"/>
              <p:nvPr/>
            </p:nvSpPr>
            <p:spPr>
              <a:xfrm>
                <a:off x="432318" y="221577"/>
                <a:ext cx="3868477" cy="3254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fr-FR" dirty="0"/>
                  <a:t>Missions</a:t>
                </a:r>
                <a:r>
                  <a:rPr dirty="0"/>
                  <a:t> et </a:t>
                </a:r>
                <a:r>
                  <a:rPr lang="fr-FR" dirty="0"/>
                  <a:t>O</a:t>
                </a:r>
                <a:r>
                  <a:rPr dirty="0" err="1"/>
                  <a:t>bjectifs</a:t>
                </a:r>
                <a:endParaRPr dirty="0"/>
              </a:p>
            </p:txBody>
          </p:sp>
        </p:grpSp>
      </p:grpSp>
      <p:sp>
        <p:nvSpPr>
          <p:cNvPr id="344" name="Contexte général"/>
          <p:cNvSpPr/>
          <p:nvPr/>
        </p:nvSpPr>
        <p:spPr>
          <a:xfrm>
            <a:off x="13838" y="3314"/>
            <a:ext cx="11836915" cy="367922"/>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a:latin typeface="Montserrat ExtraBold"/>
                <a:ea typeface="Montserrat ExtraBold"/>
                <a:cs typeface="Montserrat ExtraBold"/>
                <a:sym typeface="Montserrat ExtraBold"/>
              </a:defRPr>
            </a:lvl1pPr>
          </a:lstStyle>
          <a:p>
            <a:r>
              <a:t>Contexte général</a:t>
            </a:r>
          </a:p>
        </p:txBody>
      </p:sp>
      <p:sp>
        <p:nvSpPr>
          <p:cNvPr id="345" name="Shape 133"/>
          <p:cNvSpPr/>
          <p:nvPr/>
        </p:nvSpPr>
        <p:spPr>
          <a:xfrm>
            <a:off x="878078" y="3702696"/>
            <a:ext cx="10491866" cy="1"/>
          </a:xfrm>
          <a:prstGeom prst="line">
            <a:avLst/>
          </a:prstGeom>
          <a:ln w="25400" cap="rnd">
            <a:solidFill>
              <a:srgbClr val="C0C0C0"/>
            </a:solidFill>
          </a:ln>
        </p:spPr>
        <p:txBody>
          <a:bodyPr lIns="60959" tIns="60959" rIns="60959" bIns="60959"/>
          <a:lstStyle/>
          <a:p>
            <a:pPr defTabSz="1219200">
              <a:defRPr sz="2400"/>
            </a:pPr>
            <a:endParaRPr/>
          </a:p>
        </p:txBody>
      </p:sp>
      <p:sp>
        <p:nvSpPr>
          <p:cNvPr id="346" name="Shape 137"/>
          <p:cNvSpPr/>
          <p:nvPr/>
        </p:nvSpPr>
        <p:spPr>
          <a:xfrm>
            <a:off x="1770248" y="3532623"/>
            <a:ext cx="348400" cy="340128"/>
          </a:xfrm>
          <a:prstGeom prst="ellipse">
            <a:avLst/>
          </a:prstGeom>
          <a:solidFill>
            <a:srgbClr val="FFFFFF"/>
          </a:solidFill>
          <a:ln w="25400">
            <a:solidFill>
              <a:srgbClr val="E55F50"/>
            </a:solidFill>
            <a:miter lim="400000"/>
          </a:ln>
        </p:spPr>
        <p:txBody>
          <a:bodyPr lIns="0" tIns="0" rIns="0" bIns="0" anchor="ctr"/>
          <a:lstStyle/>
          <a:p>
            <a:pPr algn="ctr" defTabSz="1219200">
              <a:defRPr sz="2400">
                <a:solidFill>
                  <a:srgbClr val="000000"/>
                </a:solidFill>
                <a:latin typeface="HelveticaNeueLT Com 35 Th"/>
                <a:ea typeface="HelveticaNeueLT Com 35 Th"/>
                <a:cs typeface="HelveticaNeueLT Com 35 Th"/>
                <a:sym typeface="HelveticaNeueLT Com 35 Th"/>
              </a:defRPr>
            </a:pPr>
            <a:endParaRPr/>
          </a:p>
        </p:txBody>
      </p:sp>
      <p:sp>
        <p:nvSpPr>
          <p:cNvPr id="347" name="Shape 138"/>
          <p:cNvSpPr/>
          <p:nvPr/>
        </p:nvSpPr>
        <p:spPr>
          <a:xfrm>
            <a:off x="3086230" y="3530751"/>
            <a:ext cx="351213" cy="343872"/>
          </a:xfrm>
          <a:prstGeom prst="ellipse">
            <a:avLst/>
          </a:prstGeom>
          <a:solidFill>
            <a:srgbClr val="FFFFFF"/>
          </a:solidFill>
          <a:ln w="25400">
            <a:solidFill>
              <a:srgbClr val="E55F50"/>
            </a:solidFill>
            <a:miter lim="400000"/>
          </a:ln>
        </p:spPr>
        <p:txBody>
          <a:bodyPr lIns="0" tIns="0" rIns="0" bIns="0" anchor="ctr"/>
          <a:lstStyle/>
          <a:p>
            <a:pPr algn="ctr" defTabSz="1219200">
              <a:defRPr sz="2400">
                <a:solidFill>
                  <a:srgbClr val="000000"/>
                </a:solidFill>
                <a:latin typeface="HelveticaNeueLT Com 35 Th"/>
                <a:ea typeface="HelveticaNeueLT Com 35 Th"/>
                <a:cs typeface="HelveticaNeueLT Com 35 Th"/>
                <a:sym typeface="HelveticaNeueLT Com 35 Th"/>
              </a:defRPr>
            </a:pPr>
            <a:endParaRPr/>
          </a:p>
        </p:txBody>
      </p:sp>
      <p:sp>
        <p:nvSpPr>
          <p:cNvPr id="348" name="Shape 140"/>
          <p:cNvSpPr/>
          <p:nvPr/>
        </p:nvSpPr>
        <p:spPr>
          <a:xfrm>
            <a:off x="5443797" y="3528250"/>
            <a:ext cx="351214" cy="348874"/>
          </a:xfrm>
          <a:prstGeom prst="ellipse">
            <a:avLst/>
          </a:prstGeom>
          <a:solidFill>
            <a:srgbClr val="FFFFFF"/>
          </a:solidFill>
          <a:ln w="25400">
            <a:solidFill>
              <a:schemeClr val="accent2"/>
            </a:solidFill>
            <a:miter lim="400000"/>
          </a:ln>
        </p:spPr>
        <p:txBody>
          <a:bodyPr lIns="0" tIns="0" rIns="0" bIns="0" anchor="ctr"/>
          <a:lstStyle/>
          <a:p>
            <a:pPr algn="ctr" defTabSz="1219200">
              <a:defRPr sz="2400">
                <a:solidFill>
                  <a:srgbClr val="000000"/>
                </a:solidFill>
                <a:latin typeface="HelveticaNeueLT Com 35 Th"/>
                <a:ea typeface="HelveticaNeueLT Com 35 Th"/>
                <a:cs typeface="HelveticaNeueLT Com 35 Th"/>
                <a:sym typeface="HelveticaNeueLT Com 35 Th"/>
              </a:defRPr>
            </a:pPr>
            <a:endParaRPr/>
          </a:p>
        </p:txBody>
      </p:sp>
      <p:sp>
        <p:nvSpPr>
          <p:cNvPr id="349" name="Shape 142"/>
          <p:cNvSpPr/>
          <p:nvPr/>
        </p:nvSpPr>
        <p:spPr>
          <a:xfrm>
            <a:off x="6795764" y="3531690"/>
            <a:ext cx="348400" cy="341997"/>
          </a:xfrm>
          <a:prstGeom prst="ellipse">
            <a:avLst/>
          </a:prstGeom>
          <a:solidFill>
            <a:srgbClr val="FFFFFF"/>
          </a:solidFill>
          <a:ln w="25400">
            <a:solidFill>
              <a:schemeClr val="accent2"/>
            </a:solidFill>
            <a:miter lim="400000"/>
          </a:ln>
        </p:spPr>
        <p:txBody>
          <a:bodyPr lIns="0" tIns="0" rIns="0" bIns="0" anchor="ctr"/>
          <a:lstStyle/>
          <a:p>
            <a:pPr algn="ctr" defTabSz="1219200">
              <a:defRPr sz="2400">
                <a:solidFill>
                  <a:srgbClr val="000000"/>
                </a:solidFill>
                <a:latin typeface="HelveticaNeueLT Com 35 Th"/>
                <a:ea typeface="HelveticaNeueLT Com 35 Th"/>
                <a:cs typeface="HelveticaNeueLT Com 35 Th"/>
                <a:sym typeface="HelveticaNeueLT Com 35 Th"/>
              </a:defRPr>
            </a:pPr>
            <a:endParaRPr/>
          </a:p>
        </p:txBody>
      </p:sp>
      <p:sp>
        <p:nvSpPr>
          <p:cNvPr id="350" name="Shape 143"/>
          <p:cNvSpPr/>
          <p:nvPr/>
        </p:nvSpPr>
        <p:spPr>
          <a:xfrm>
            <a:off x="8788830" y="3532390"/>
            <a:ext cx="346297" cy="340595"/>
          </a:xfrm>
          <a:prstGeom prst="ellipse">
            <a:avLst/>
          </a:prstGeom>
          <a:solidFill>
            <a:srgbClr val="FFFFFF"/>
          </a:solidFill>
          <a:ln w="25400">
            <a:solidFill>
              <a:srgbClr val="E55F50"/>
            </a:solidFill>
            <a:miter lim="400000"/>
          </a:ln>
        </p:spPr>
        <p:txBody>
          <a:bodyPr lIns="0" tIns="0" rIns="0" bIns="0" anchor="ctr"/>
          <a:lstStyle/>
          <a:p>
            <a:pPr algn="ctr" defTabSz="1219200">
              <a:defRPr sz="2400">
                <a:solidFill>
                  <a:srgbClr val="000000"/>
                </a:solidFill>
                <a:latin typeface="HelveticaNeueLT Com 35 Th"/>
                <a:ea typeface="HelveticaNeueLT Com 35 Th"/>
                <a:cs typeface="HelveticaNeueLT Com 35 Th"/>
                <a:sym typeface="HelveticaNeueLT Com 35 Th"/>
              </a:defRPr>
            </a:pPr>
            <a:endParaRPr/>
          </a:p>
        </p:txBody>
      </p:sp>
      <p:sp>
        <p:nvSpPr>
          <p:cNvPr id="351" name="Shape 145"/>
          <p:cNvSpPr/>
          <p:nvPr/>
        </p:nvSpPr>
        <p:spPr>
          <a:xfrm flipV="1">
            <a:off x="1944451" y="2815810"/>
            <a:ext cx="0" cy="622800"/>
          </a:xfrm>
          <a:prstGeom prst="line">
            <a:avLst/>
          </a:prstGeom>
          <a:ln w="12700">
            <a:solidFill>
              <a:srgbClr val="E55F50"/>
            </a:solidFill>
            <a:miter lim="400000"/>
          </a:ln>
        </p:spPr>
        <p:txBody>
          <a:bodyPr lIns="60959" tIns="60959" rIns="60959" bIns="60959"/>
          <a:lstStyle/>
          <a:p>
            <a:pPr defTabSz="1219200">
              <a:defRPr sz="2400"/>
            </a:pPr>
            <a:endParaRPr/>
          </a:p>
        </p:txBody>
      </p:sp>
      <p:sp>
        <p:nvSpPr>
          <p:cNvPr id="352" name="Shape 158"/>
          <p:cNvSpPr txBox="1"/>
          <p:nvPr/>
        </p:nvSpPr>
        <p:spPr>
          <a:xfrm>
            <a:off x="7716252" y="3297836"/>
            <a:ext cx="553253" cy="35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3" tIns="67733" rIns="67733" bIns="67733" anchor="ctr">
            <a:spAutoFit/>
          </a:bodyPr>
          <a:lstStyle>
            <a:lvl1pPr algn="ctr" defTabSz="1219200">
              <a:lnSpc>
                <a:spcPct val="80000"/>
              </a:lnSpc>
              <a:defRPr sz="1400" b="1">
                <a:solidFill>
                  <a:srgbClr val="AF0316"/>
                </a:solidFill>
              </a:defRPr>
            </a:lvl1pPr>
          </a:lstStyle>
          <a:p>
            <a:r>
              <a:t>DIFA</a:t>
            </a:r>
          </a:p>
        </p:txBody>
      </p:sp>
      <p:sp>
        <p:nvSpPr>
          <p:cNvPr id="353" name="Shape 167"/>
          <p:cNvSpPr txBox="1"/>
          <p:nvPr/>
        </p:nvSpPr>
        <p:spPr>
          <a:xfrm>
            <a:off x="670015" y="3297834"/>
            <a:ext cx="405057" cy="351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3" tIns="67733" rIns="67733" bIns="67733" anchor="ctr">
            <a:spAutoFit/>
          </a:bodyPr>
          <a:lstStyle>
            <a:lvl1pPr algn="ctr" defTabSz="1219200">
              <a:lnSpc>
                <a:spcPct val="80000"/>
              </a:lnSpc>
              <a:defRPr sz="1400" b="1">
                <a:solidFill>
                  <a:srgbClr val="AF0316"/>
                </a:solidFill>
              </a:defRPr>
            </a:lvl1pPr>
          </a:lstStyle>
          <a:p>
            <a:r>
              <a:t>SG</a:t>
            </a:r>
          </a:p>
        </p:txBody>
      </p:sp>
      <p:sp>
        <p:nvSpPr>
          <p:cNvPr id="354" name="Shape 149"/>
          <p:cNvSpPr/>
          <p:nvPr/>
        </p:nvSpPr>
        <p:spPr>
          <a:xfrm flipV="1">
            <a:off x="10478062" y="3932762"/>
            <a:ext cx="1" cy="624002"/>
          </a:xfrm>
          <a:prstGeom prst="line">
            <a:avLst/>
          </a:prstGeom>
          <a:ln w="12700">
            <a:solidFill>
              <a:srgbClr val="E55F50"/>
            </a:solidFill>
            <a:miter lim="400000"/>
          </a:ln>
        </p:spPr>
        <p:txBody>
          <a:bodyPr lIns="60959" tIns="60959" rIns="60959" bIns="60959"/>
          <a:lstStyle/>
          <a:p>
            <a:pPr defTabSz="1219200">
              <a:defRPr sz="2400"/>
            </a:pPr>
            <a:endParaRPr/>
          </a:p>
        </p:txBody>
      </p:sp>
      <p:sp>
        <p:nvSpPr>
          <p:cNvPr id="355" name="Oval 28"/>
          <p:cNvSpPr/>
          <p:nvPr/>
        </p:nvSpPr>
        <p:spPr>
          <a:xfrm>
            <a:off x="7919866" y="3629853"/>
            <a:ext cx="145686" cy="145686"/>
          </a:xfrm>
          <a:prstGeom prst="ellipse">
            <a:avLst/>
          </a:prstGeom>
          <a:solidFill>
            <a:srgbClr val="AF0316"/>
          </a:solidFill>
          <a:ln w="12700">
            <a:miter lim="400000"/>
          </a:ln>
        </p:spPr>
        <p:txBody>
          <a:bodyPr lIns="0" tIns="0" rIns="0" bIns="0" anchor="ctr"/>
          <a:lstStyle/>
          <a:p>
            <a:pPr algn="ctr" defTabSz="1219200">
              <a:defRPr sz="2400">
                <a:solidFill>
                  <a:srgbClr val="FFFFFF"/>
                </a:solidFill>
              </a:defRPr>
            </a:pPr>
            <a:endParaRPr/>
          </a:p>
        </p:txBody>
      </p:sp>
      <p:sp>
        <p:nvSpPr>
          <p:cNvPr id="356" name="Shape 158"/>
          <p:cNvSpPr txBox="1"/>
          <p:nvPr/>
        </p:nvSpPr>
        <p:spPr>
          <a:xfrm>
            <a:off x="4091336" y="3297834"/>
            <a:ext cx="780452" cy="351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3" tIns="67733" rIns="67733" bIns="67733" anchor="ctr">
            <a:spAutoFit/>
          </a:bodyPr>
          <a:lstStyle>
            <a:lvl1pPr algn="ctr" defTabSz="1219200">
              <a:lnSpc>
                <a:spcPct val="80000"/>
              </a:lnSpc>
              <a:defRPr sz="1400" b="1">
                <a:solidFill>
                  <a:srgbClr val="AF0316"/>
                </a:solidFill>
              </a:defRPr>
            </a:lvl1pPr>
          </a:lstStyle>
          <a:p>
            <a:r>
              <a:t>SGABS</a:t>
            </a:r>
          </a:p>
        </p:txBody>
      </p:sp>
      <p:sp>
        <p:nvSpPr>
          <p:cNvPr id="357" name="Oval 30"/>
          <p:cNvSpPr/>
          <p:nvPr/>
        </p:nvSpPr>
        <p:spPr>
          <a:xfrm>
            <a:off x="4408547" y="3629853"/>
            <a:ext cx="145687" cy="145686"/>
          </a:xfrm>
          <a:prstGeom prst="ellipse">
            <a:avLst/>
          </a:prstGeom>
          <a:solidFill>
            <a:srgbClr val="AF0316"/>
          </a:solidFill>
          <a:ln w="12700">
            <a:miter lim="400000"/>
          </a:ln>
        </p:spPr>
        <p:txBody>
          <a:bodyPr lIns="0" tIns="0" rIns="0" bIns="0" anchor="ctr"/>
          <a:lstStyle/>
          <a:p>
            <a:pPr algn="ctr" defTabSz="1219200">
              <a:defRPr sz="2400">
                <a:solidFill>
                  <a:srgbClr val="FFFFFF"/>
                </a:solidFill>
              </a:defRPr>
            </a:pPr>
            <a:endParaRPr/>
          </a:p>
        </p:txBody>
      </p:sp>
      <p:sp>
        <p:nvSpPr>
          <p:cNvPr id="358" name="Oval 31"/>
          <p:cNvSpPr/>
          <p:nvPr/>
        </p:nvSpPr>
        <p:spPr>
          <a:xfrm>
            <a:off x="805237" y="3629853"/>
            <a:ext cx="145686" cy="145686"/>
          </a:xfrm>
          <a:prstGeom prst="ellipse">
            <a:avLst/>
          </a:prstGeom>
          <a:solidFill>
            <a:srgbClr val="AF0316"/>
          </a:solidFill>
          <a:ln w="12700">
            <a:miter lim="400000"/>
          </a:ln>
        </p:spPr>
        <p:txBody>
          <a:bodyPr lIns="0" tIns="0" rIns="0" bIns="0" anchor="ctr"/>
          <a:lstStyle/>
          <a:p>
            <a:pPr algn="ctr" defTabSz="1219200">
              <a:defRPr sz="2400">
                <a:solidFill>
                  <a:srgbClr val="FFFFFF"/>
                </a:solidFill>
              </a:defRPr>
            </a:pPr>
            <a:endParaRPr/>
          </a:p>
        </p:txBody>
      </p:sp>
      <p:sp>
        <p:nvSpPr>
          <p:cNvPr id="359" name="Rectangle 33"/>
          <p:cNvSpPr txBox="1"/>
          <p:nvPr/>
        </p:nvSpPr>
        <p:spPr>
          <a:xfrm>
            <a:off x="588765" y="1588430"/>
            <a:ext cx="2711366" cy="116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8000" tIns="48000" rIns="48000" bIns="48000" anchor="b">
            <a:spAutoFit/>
          </a:bodyPr>
          <a:lstStyle/>
          <a:p>
            <a:pPr lvl="1" indent="0" defTabSz="1219200">
              <a:spcBef>
                <a:spcPts val="400"/>
              </a:spcBef>
              <a:defRPr sz="1200"/>
            </a:pPr>
            <a:r>
              <a:t>Le Groupe Société Générale présente un positionnement unique en Afrique, qui lui permet d’offrir à ses clients l'expertise et le savoir-faire d'une banque internationale et la proximité d'une banque locale. </a:t>
            </a:r>
          </a:p>
        </p:txBody>
      </p:sp>
      <p:sp>
        <p:nvSpPr>
          <p:cNvPr id="360" name="Rectangle 34"/>
          <p:cNvSpPr txBox="1"/>
          <p:nvPr/>
        </p:nvSpPr>
        <p:spPr>
          <a:xfrm>
            <a:off x="1647442" y="4646614"/>
            <a:ext cx="3228789" cy="134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8000" tIns="48000" rIns="48000" bIns="48000" anchor="b">
            <a:spAutoFit/>
          </a:bodyPr>
          <a:lstStyle/>
          <a:p>
            <a:pPr lvl="1" indent="0" defTabSz="1219200">
              <a:spcBef>
                <a:spcPts val="400"/>
              </a:spcBef>
              <a:defRPr sz="1200"/>
            </a:pPr>
            <a:r>
              <a:t>Afin d’optimiser leur modèle opérationnel IT Organisation, les directions internationales de la banque et finance et les services globaux de la technique ont décidé de la réorganisation de ces activités au sein d’une nouvelle direction de l’Organisation des Systèmes d’Information (DOSI). </a:t>
            </a:r>
          </a:p>
        </p:txBody>
      </p:sp>
      <p:sp>
        <p:nvSpPr>
          <p:cNvPr id="361" name="Rectangle 35"/>
          <p:cNvSpPr txBox="1"/>
          <p:nvPr/>
        </p:nvSpPr>
        <p:spPr>
          <a:xfrm>
            <a:off x="4041239" y="1677330"/>
            <a:ext cx="3156330" cy="98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8000" tIns="48000" rIns="48000" bIns="48000" anchor="b">
            <a:spAutoFit/>
          </a:bodyPr>
          <a:lstStyle>
            <a:lvl1pPr defTabSz="1219200">
              <a:spcBef>
                <a:spcPts val="400"/>
              </a:spcBef>
              <a:defRPr sz="1200"/>
            </a:lvl1pPr>
          </a:lstStyle>
          <a:p>
            <a:r>
              <a:t>Pour ses activités la DOSI s’appuie sur deux piliers: La nouvelle structure juridique SG African Business Services (SGABS), localisée à Casablanca Maroc et le pilier AFS basé à Abidjan en Côte d’Ivoire.</a:t>
            </a:r>
          </a:p>
        </p:txBody>
      </p:sp>
      <p:sp>
        <p:nvSpPr>
          <p:cNvPr id="362" name="Rectangle 36"/>
          <p:cNvSpPr txBox="1"/>
          <p:nvPr/>
        </p:nvSpPr>
        <p:spPr>
          <a:xfrm>
            <a:off x="7821312" y="1677330"/>
            <a:ext cx="3777071" cy="98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8000" tIns="48000" rIns="48000" bIns="48000" anchor="b">
            <a:spAutoFit/>
          </a:bodyPr>
          <a:lstStyle/>
          <a:p>
            <a:pPr lvl="1" indent="0" defTabSz="1219200">
              <a:spcBef>
                <a:spcPts val="400"/>
              </a:spcBef>
              <a:defRPr sz="1200"/>
            </a:pPr>
            <a:r>
              <a:t>Digital Factory s’agit d’une entité qui travaille sur tout ce qui est en relation avec la programmation informatique, management des projets informatiques, pilotage des projets informatiques, la partie monétique, et aussi sur la partie innovation.</a:t>
            </a:r>
          </a:p>
        </p:txBody>
      </p:sp>
      <p:sp>
        <p:nvSpPr>
          <p:cNvPr id="363" name="Rectangle 37"/>
          <p:cNvSpPr txBox="1"/>
          <p:nvPr/>
        </p:nvSpPr>
        <p:spPr>
          <a:xfrm>
            <a:off x="5905084" y="4647316"/>
            <a:ext cx="2117629" cy="98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8000" tIns="48000" rIns="48000" bIns="48000" anchor="b">
            <a:spAutoFit/>
          </a:bodyPr>
          <a:lstStyle/>
          <a:p>
            <a:pPr lvl="1" indent="0" defTabSz="1219200">
              <a:spcBef>
                <a:spcPts val="400"/>
              </a:spcBef>
              <a:defRPr sz="1200"/>
            </a:pPr>
            <a:r>
              <a:t>SG ABS a été créée avec l’ambition de devenir le centre des services par excellence des métiers de l’IT et du digital reconnu.</a:t>
            </a:r>
          </a:p>
        </p:txBody>
      </p:sp>
      <p:sp>
        <p:nvSpPr>
          <p:cNvPr id="364" name="Rectangle 38"/>
          <p:cNvSpPr txBox="1"/>
          <p:nvPr/>
        </p:nvSpPr>
        <p:spPr>
          <a:xfrm>
            <a:off x="8660217" y="4647316"/>
            <a:ext cx="3286755" cy="1467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8000" tIns="48000" rIns="48000" bIns="48000" anchor="b">
            <a:spAutoFit/>
          </a:bodyPr>
          <a:lstStyle/>
          <a:p>
            <a:pPr lvl="1" indent="0" defTabSz="1219200">
              <a:spcBef>
                <a:spcPts val="400"/>
              </a:spcBef>
              <a:defRPr sz="1200"/>
            </a:pPr>
            <a:r>
              <a:t>La </a:t>
            </a:r>
            <a:r>
              <a:rPr err="1"/>
              <a:t>DiFa</a:t>
            </a:r>
            <a:r>
              <a:t> </a:t>
            </a:r>
            <a:r>
              <a:rPr err="1"/>
              <a:t>durant</a:t>
            </a:r>
            <a:r>
              <a:t> des </a:t>
            </a:r>
            <a:r>
              <a:rPr err="1"/>
              <a:t>années</a:t>
            </a:r>
            <a:r>
              <a:t>, a </a:t>
            </a:r>
            <a:r>
              <a:rPr err="1"/>
              <a:t>essayé</a:t>
            </a:r>
            <a:r>
              <a:t> de </a:t>
            </a:r>
            <a:r>
              <a:rPr err="1"/>
              <a:t>construire</a:t>
            </a:r>
            <a:r>
              <a:t> des solutions IT pour </a:t>
            </a:r>
            <a:r>
              <a:rPr err="1"/>
              <a:t>ses</a:t>
            </a:r>
            <a:r>
              <a:t> </a:t>
            </a:r>
            <a:r>
              <a:rPr err="1"/>
              <a:t>filiales</a:t>
            </a:r>
            <a:r>
              <a:t>, et pour </a:t>
            </a:r>
            <a:r>
              <a:rPr err="1"/>
              <a:t>ce</a:t>
            </a:r>
            <a:r>
              <a:t> faire, </a:t>
            </a:r>
            <a:r>
              <a:rPr err="1"/>
              <a:t>elle</a:t>
            </a:r>
            <a:r>
              <a:t> a </a:t>
            </a:r>
            <a:r>
              <a:rPr err="1"/>
              <a:t>lancé</a:t>
            </a:r>
            <a:r>
              <a:t> trois </a:t>
            </a:r>
            <a:r>
              <a:rPr err="1"/>
              <a:t>programmes</a:t>
            </a:r>
            <a:r>
              <a:rPr baseline="41666"/>
              <a:t> </a:t>
            </a:r>
            <a:r>
              <a:rPr err="1"/>
              <a:t>principaux</a:t>
            </a:r>
            <a:r>
              <a:t> pour </a:t>
            </a:r>
            <a:r>
              <a:rPr err="1"/>
              <a:t>satisfaire</a:t>
            </a:r>
            <a:r>
              <a:t> les </a:t>
            </a:r>
            <a:r>
              <a:rPr err="1"/>
              <a:t>besoins</a:t>
            </a:r>
            <a:r>
              <a:t> de </a:t>
            </a:r>
            <a:r>
              <a:rPr err="1"/>
              <a:t>ses</a:t>
            </a:r>
            <a:r>
              <a:t> clients et au </a:t>
            </a:r>
            <a:r>
              <a:rPr err="1"/>
              <a:t>même</a:t>
            </a:r>
            <a:r>
              <a:t> temps </a:t>
            </a:r>
            <a:r>
              <a:rPr err="1"/>
              <a:t>répondre</a:t>
            </a:r>
            <a:r>
              <a:t> </a:t>
            </a:r>
            <a:r>
              <a:rPr err="1"/>
              <a:t>à</a:t>
            </a:r>
            <a:r>
              <a:t> la forte concurrence dans </a:t>
            </a:r>
            <a:r>
              <a:rPr err="1"/>
              <a:t>l’Afrique</a:t>
            </a:r>
            <a:r>
              <a:t>.</a:t>
            </a:r>
          </a:p>
          <a:p>
            <a:pPr lvl="1" indent="0" defTabSz="1219200">
              <a:spcBef>
                <a:spcPts val="400"/>
              </a:spcBef>
              <a:defRPr sz="1200" b="1"/>
            </a:pPr>
            <a:r>
              <a:t>Bank-UP  -  </a:t>
            </a:r>
            <a:r>
              <a:rPr b="0"/>
              <a:t>Open-R</a:t>
            </a:r>
            <a:r>
              <a:t>  -  </a:t>
            </a:r>
            <a:r>
              <a:rPr b="0" err="1"/>
              <a:t>UniBank</a:t>
            </a:r>
            <a:endParaRPr b="0"/>
          </a:p>
        </p:txBody>
      </p:sp>
      <p:sp>
        <p:nvSpPr>
          <p:cNvPr id="365" name="Shape 145"/>
          <p:cNvSpPr/>
          <p:nvPr/>
        </p:nvSpPr>
        <p:spPr>
          <a:xfrm flipV="1">
            <a:off x="5619413" y="2815810"/>
            <a:ext cx="1" cy="624001"/>
          </a:xfrm>
          <a:prstGeom prst="line">
            <a:avLst/>
          </a:prstGeom>
          <a:ln w="12700">
            <a:solidFill>
              <a:schemeClr val="accent2"/>
            </a:solidFill>
            <a:miter lim="400000"/>
          </a:ln>
        </p:spPr>
        <p:txBody>
          <a:bodyPr lIns="60959" tIns="60959" rIns="60959" bIns="60959"/>
          <a:lstStyle/>
          <a:p>
            <a:pPr defTabSz="1219200">
              <a:defRPr sz="2400"/>
            </a:pPr>
            <a:endParaRPr/>
          </a:p>
        </p:txBody>
      </p:sp>
      <p:sp>
        <p:nvSpPr>
          <p:cNvPr id="366" name="Shape 145"/>
          <p:cNvSpPr/>
          <p:nvPr/>
        </p:nvSpPr>
        <p:spPr>
          <a:xfrm flipV="1">
            <a:off x="8961985" y="2815810"/>
            <a:ext cx="1" cy="624001"/>
          </a:xfrm>
          <a:prstGeom prst="line">
            <a:avLst/>
          </a:prstGeom>
          <a:ln w="12700">
            <a:solidFill>
              <a:srgbClr val="E55F50"/>
            </a:solidFill>
            <a:miter lim="400000"/>
          </a:ln>
        </p:spPr>
        <p:txBody>
          <a:bodyPr lIns="60959" tIns="60959" rIns="60959" bIns="60959"/>
          <a:lstStyle/>
          <a:p>
            <a:pPr defTabSz="1219200">
              <a:defRPr sz="2400"/>
            </a:pPr>
            <a:endParaRPr/>
          </a:p>
        </p:txBody>
      </p:sp>
      <p:sp>
        <p:nvSpPr>
          <p:cNvPr id="367" name="Shape 149"/>
          <p:cNvSpPr/>
          <p:nvPr/>
        </p:nvSpPr>
        <p:spPr>
          <a:xfrm flipV="1">
            <a:off x="6963898" y="3932762"/>
            <a:ext cx="1" cy="624002"/>
          </a:xfrm>
          <a:prstGeom prst="line">
            <a:avLst/>
          </a:prstGeom>
          <a:ln w="12700">
            <a:solidFill>
              <a:schemeClr val="accent2"/>
            </a:solidFill>
            <a:miter lim="400000"/>
          </a:ln>
        </p:spPr>
        <p:txBody>
          <a:bodyPr lIns="60959" tIns="60959" rIns="60959" bIns="60959"/>
          <a:lstStyle/>
          <a:p>
            <a:pPr defTabSz="1219200">
              <a:defRPr sz="2400"/>
            </a:pPr>
            <a:endParaRPr/>
          </a:p>
        </p:txBody>
      </p:sp>
      <p:sp>
        <p:nvSpPr>
          <p:cNvPr id="368" name="Shape 149"/>
          <p:cNvSpPr/>
          <p:nvPr/>
        </p:nvSpPr>
        <p:spPr>
          <a:xfrm flipV="1">
            <a:off x="3258486" y="3932762"/>
            <a:ext cx="1" cy="624002"/>
          </a:xfrm>
          <a:prstGeom prst="line">
            <a:avLst/>
          </a:prstGeom>
          <a:ln w="12700">
            <a:solidFill>
              <a:srgbClr val="E55F50"/>
            </a:solidFill>
            <a:miter lim="400000"/>
          </a:ln>
        </p:spPr>
        <p:txBody>
          <a:bodyPr lIns="60959" tIns="60959" rIns="60959" bIns="60959"/>
          <a:lstStyle/>
          <a:p>
            <a:pPr defTabSz="1219200">
              <a:defRPr sz="2400"/>
            </a:pPr>
            <a:endParaRPr/>
          </a:p>
        </p:txBody>
      </p:sp>
      <p:sp>
        <p:nvSpPr>
          <p:cNvPr id="369" name="Shape 143"/>
          <p:cNvSpPr/>
          <p:nvPr/>
        </p:nvSpPr>
        <p:spPr>
          <a:xfrm>
            <a:off x="10304915" y="3532390"/>
            <a:ext cx="346296" cy="340595"/>
          </a:xfrm>
          <a:prstGeom prst="ellipse">
            <a:avLst/>
          </a:prstGeom>
          <a:solidFill>
            <a:srgbClr val="FFFFFF"/>
          </a:solidFill>
          <a:ln w="25400">
            <a:solidFill>
              <a:srgbClr val="E55F50"/>
            </a:solidFill>
            <a:miter lim="400000"/>
          </a:ln>
        </p:spPr>
        <p:txBody>
          <a:bodyPr lIns="0" tIns="0" rIns="0" bIns="0" anchor="ctr"/>
          <a:lstStyle/>
          <a:p>
            <a:pPr algn="ctr" defTabSz="1219200">
              <a:defRPr sz="2400">
                <a:solidFill>
                  <a:srgbClr val="000000"/>
                </a:solidFill>
                <a:latin typeface="HelveticaNeueLT Com 35 Th"/>
                <a:ea typeface="HelveticaNeueLT Com 35 Th"/>
                <a:cs typeface="HelveticaNeueLT Com 35 Th"/>
                <a:sym typeface="HelveticaNeueLT Com 35 Th"/>
              </a:defRPr>
            </a:pPr>
            <a:endParaRPr/>
          </a:p>
        </p:txBody>
      </p:sp>
    </p:spTree>
  </p:cSld>
  <p:clrMapOvr>
    <a:masterClrMapping/>
  </p:clrMapOvr>
  <p:transition spd="slow">
    <p:cove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345"/>
                                        </p:tgtEl>
                                        <p:attrNameLst>
                                          <p:attrName>style.visibility</p:attrName>
                                        </p:attrNameLst>
                                      </p:cBhvr>
                                      <p:to>
                                        <p:strVal val="visible"/>
                                      </p:to>
                                    </p:set>
                                    <p:anim calcmode="lin" valueType="num">
                                      <p:cBhvr>
                                        <p:cTn id="7" dur="1000" fill="hold"/>
                                        <p:tgtEl>
                                          <p:spTgt spid="345"/>
                                        </p:tgtEl>
                                        <p:attrNameLst>
                                          <p:attrName>ppt_x</p:attrName>
                                        </p:attrNameLst>
                                      </p:cBhvr>
                                      <p:tavLst>
                                        <p:tav tm="0">
                                          <p:val>
                                            <p:strVal val="0-#ppt_w/2"/>
                                          </p:val>
                                        </p:tav>
                                        <p:tav tm="100000">
                                          <p:val>
                                            <p:strVal val="#ppt_x"/>
                                          </p:val>
                                        </p:tav>
                                      </p:tavLst>
                                    </p:anim>
                                    <p:anim calcmode="lin" valueType="num">
                                      <p:cBhvr>
                                        <p:cTn id="8" dur="1000" fill="hold"/>
                                        <p:tgtEl>
                                          <p:spTgt spid="345"/>
                                        </p:tgtEl>
                                        <p:attrNameLst>
                                          <p:attrName>ppt_y</p:attrName>
                                        </p:attrNameLst>
                                      </p:cBhvr>
                                      <p:tavLst>
                                        <p:tav tm="0">
                                          <p:val>
                                            <p:strVal val="#ppt_y"/>
                                          </p:val>
                                        </p:tav>
                                        <p:tav tm="100000">
                                          <p:val>
                                            <p:strVal val="#ppt_y"/>
                                          </p:val>
                                        </p:tav>
                                      </p:tavLst>
                                    </p:anim>
                                  </p:childTnLst>
                                </p:cTn>
                              </p:par>
                              <p:par>
                                <p:cTn id="9" presetID="10" presetClass="entr" fill="hold" grpId="2" nodeType="withEffect">
                                  <p:stCondLst>
                                    <p:cond delay="0"/>
                                  </p:stCondLst>
                                  <p:iterate>
                                    <p:tmAbs val="0"/>
                                  </p:iterate>
                                  <p:childTnLst>
                                    <p:set>
                                      <p:cBhvr>
                                        <p:cTn id="10" fill="hold"/>
                                        <p:tgtEl>
                                          <p:spTgt spid="358"/>
                                        </p:tgtEl>
                                        <p:attrNameLst>
                                          <p:attrName>style.visibility</p:attrName>
                                        </p:attrNameLst>
                                      </p:cBhvr>
                                      <p:to>
                                        <p:strVal val="visible"/>
                                      </p:to>
                                    </p:set>
                                    <p:animEffect transition="in" filter="fade">
                                      <p:cBhvr>
                                        <p:cTn id="11" dur="500"/>
                                        <p:tgtEl>
                                          <p:spTgt spid="358"/>
                                        </p:tgtEl>
                                      </p:cBhvr>
                                    </p:animEffect>
                                  </p:childTnLst>
                                </p:cTn>
                              </p:par>
                            </p:childTnLst>
                          </p:cTn>
                        </p:par>
                        <p:par>
                          <p:cTn id="12" fill="hold">
                            <p:stCondLst>
                              <p:cond delay="1000"/>
                            </p:stCondLst>
                            <p:childTnLst>
                              <p:par>
                                <p:cTn id="13" presetID="23" presetClass="entr" presetSubtype="32" fill="hold" grpId="3" nodeType="afterEffect">
                                  <p:stCondLst>
                                    <p:cond delay="0"/>
                                  </p:stCondLst>
                                  <p:iterate>
                                    <p:tmAbs val="0"/>
                                  </p:iterate>
                                  <p:childTnLst>
                                    <p:set>
                                      <p:cBhvr>
                                        <p:cTn id="14" fill="hold"/>
                                        <p:tgtEl>
                                          <p:spTgt spid="353"/>
                                        </p:tgtEl>
                                        <p:attrNameLst>
                                          <p:attrName>style.visibility</p:attrName>
                                        </p:attrNameLst>
                                      </p:cBhvr>
                                      <p:to>
                                        <p:strVal val="visible"/>
                                      </p:to>
                                    </p:set>
                                    <p:anim calcmode="lin" valueType="num">
                                      <p:cBhvr>
                                        <p:cTn id="15" dur="750" fill="hold"/>
                                        <p:tgtEl>
                                          <p:spTgt spid="353"/>
                                        </p:tgtEl>
                                        <p:attrNameLst>
                                          <p:attrName>ppt_w</p:attrName>
                                        </p:attrNameLst>
                                      </p:cBhvr>
                                      <p:tavLst>
                                        <p:tav tm="0">
                                          <p:val>
                                            <p:strVal val="4*#ppt_w"/>
                                          </p:val>
                                        </p:tav>
                                        <p:tav tm="100000">
                                          <p:val>
                                            <p:strVal val="#ppt_w"/>
                                          </p:val>
                                        </p:tav>
                                      </p:tavLst>
                                    </p:anim>
                                    <p:anim calcmode="lin" valueType="num">
                                      <p:cBhvr>
                                        <p:cTn id="16" dur="750" fill="hold"/>
                                        <p:tgtEl>
                                          <p:spTgt spid="353"/>
                                        </p:tgtEl>
                                        <p:attrNameLst>
                                          <p:attrName>ppt_h</p:attrName>
                                        </p:attrNameLst>
                                      </p:cBhvr>
                                      <p:tavLst>
                                        <p:tav tm="0">
                                          <p:val>
                                            <p:strVal val="4*#ppt_h"/>
                                          </p:val>
                                        </p:tav>
                                        <p:tav tm="100000">
                                          <p:val>
                                            <p:strVal val="#ppt_h"/>
                                          </p:val>
                                        </p:tav>
                                      </p:tavLst>
                                    </p:anim>
                                  </p:childTnLst>
                                </p:cTn>
                              </p:par>
                            </p:childTnLst>
                          </p:cTn>
                        </p:par>
                        <p:par>
                          <p:cTn id="17" fill="hold">
                            <p:stCondLst>
                              <p:cond delay="1750"/>
                            </p:stCondLst>
                            <p:childTnLst>
                              <p:par>
                                <p:cTn id="18" presetID="23" presetClass="entr" presetSubtype="16" fill="hold" grpId="4" nodeType="afterEffect">
                                  <p:stCondLst>
                                    <p:cond delay="0"/>
                                  </p:stCondLst>
                                  <p:iterate>
                                    <p:tmAbs val="0"/>
                                  </p:iterate>
                                  <p:childTnLst>
                                    <p:set>
                                      <p:cBhvr>
                                        <p:cTn id="19" fill="hold"/>
                                        <p:tgtEl>
                                          <p:spTgt spid="346"/>
                                        </p:tgtEl>
                                        <p:attrNameLst>
                                          <p:attrName>style.visibility</p:attrName>
                                        </p:attrNameLst>
                                      </p:cBhvr>
                                      <p:to>
                                        <p:strVal val="visible"/>
                                      </p:to>
                                    </p:set>
                                    <p:anim calcmode="lin" valueType="num">
                                      <p:cBhvr>
                                        <p:cTn id="20" dur="250" fill="hold"/>
                                        <p:tgtEl>
                                          <p:spTgt spid="346"/>
                                        </p:tgtEl>
                                        <p:attrNameLst>
                                          <p:attrName>ppt_w</p:attrName>
                                        </p:attrNameLst>
                                      </p:cBhvr>
                                      <p:tavLst>
                                        <p:tav tm="0">
                                          <p:val>
                                            <p:fltVal val="0"/>
                                          </p:val>
                                        </p:tav>
                                        <p:tav tm="100000">
                                          <p:val>
                                            <p:strVal val="#ppt_w"/>
                                          </p:val>
                                        </p:tav>
                                      </p:tavLst>
                                    </p:anim>
                                    <p:anim calcmode="lin" valueType="num">
                                      <p:cBhvr>
                                        <p:cTn id="21" dur="250" fill="hold"/>
                                        <p:tgtEl>
                                          <p:spTgt spid="346"/>
                                        </p:tgtEl>
                                        <p:attrNameLst>
                                          <p:attrName>ppt_h</p:attrName>
                                        </p:attrNameLst>
                                      </p:cBhvr>
                                      <p:tavLst>
                                        <p:tav tm="0">
                                          <p:val>
                                            <p:fltVal val="0"/>
                                          </p:val>
                                        </p:tav>
                                        <p:tav tm="100000">
                                          <p:val>
                                            <p:strVal val="#ppt_h"/>
                                          </p:val>
                                        </p:tav>
                                      </p:tavLst>
                                    </p:anim>
                                  </p:childTnLst>
                                </p:cTn>
                              </p:par>
                              <p:par>
                                <p:cTn id="22" presetID="25" presetClass="entr" presetSubtype="0" fill="hold" grpId="5" nodeType="withEffect">
                                  <p:stCondLst>
                                    <p:cond delay="0"/>
                                  </p:stCondLst>
                                  <p:childTnLst>
                                    <p:set>
                                      <p:cBhvr>
                                        <p:cTn id="23" dur="1" fill="hold">
                                          <p:stCondLst>
                                            <p:cond delay="0"/>
                                          </p:stCondLst>
                                        </p:cTn>
                                        <p:tgtEl>
                                          <p:spTgt spid="351"/>
                                        </p:tgtEl>
                                        <p:attrNameLst>
                                          <p:attrName>style.visibility</p:attrName>
                                        </p:attrNameLst>
                                      </p:cBhvr>
                                      <p:to>
                                        <p:strVal val="visible"/>
                                      </p:to>
                                    </p:set>
                                    <p:anim calcmode="lin" valueType="num">
                                      <p:cBhvr>
                                        <p:cTn id="24" dur="375" decel="50000" fill="hold">
                                          <p:stCondLst>
                                            <p:cond delay="0"/>
                                          </p:stCondLst>
                                        </p:cTn>
                                        <p:tgtEl>
                                          <p:spTgt spid="351"/>
                                        </p:tgtEl>
                                        <p:attrNameLst>
                                          <p:attrName>style.rotation</p:attrName>
                                        </p:attrNameLst>
                                      </p:cBhvr>
                                      <p:tavLst>
                                        <p:tav tm="0">
                                          <p:val>
                                            <p:fltVal val="-90"/>
                                          </p:val>
                                        </p:tav>
                                        <p:tav tm="100000">
                                          <p:val>
                                            <p:fltVal val="0"/>
                                          </p:val>
                                        </p:tav>
                                      </p:tavLst>
                                    </p:anim>
                                    <p:anim calcmode="lin" valueType="num">
                                      <p:cBhvr>
                                        <p:cTn id="25" dur="375" decel="50000" fill="hold">
                                          <p:stCondLst>
                                            <p:cond delay="0"/>
                                          </p:stCondLst>
                                        </p:cTn>
                                        <p:tgtEl>
                                          <p:spTgt spid="351"/>
                                        </p:tgtEl>
                                        <p:attrNameLst>
                                          <p:attrName>ppt_w</p:attrName>
                                        </p:attrNameLst>
                                      </p:cBhvr>
                                      <p:tavLst>
                                        <p:tav tm="0">
                                          <p:val>
                                            <p:strVal val="#ppt_w"/>
                                          </p:val>
                                        </p:tav>
                                        <p:tav tm="100000">
                                          <p:val>
                                            <p:strVal val="#ppt_w*.05"/>
                                          </p:val>
                                        </p:tav>
                                      </p:tavLst>
                                    </p:anim>
                                    <p:anim calcmode="lin" valueType="num">
                                      <p:cBhvr>
                                        <p:cTn id="26" dur="375" accel="50000" fill="hold">
                                          <p:stCondLst>
                                            <p:cond delay="375"/>
                                          </p:stCondLst>
                                        </p:cTn>
                                        <p:tgtEl>
                                          <p:spTgt spid="351"/>
                                        </p:tgtEl>
                                        <p:attrNameLst>
                                          <p:attrName>ppt_w</p:attrName>
                                        </p:attrNameLst>
                                      </p:cBhvr>
                                      <p:tavLst>
                                        <p:tav tm="0">
                                          <p:val>
                                            <p:strVal val="#ppt_w*.05"/>
                                          </p:val>
                                        </p:tav>
                                        <p:tav tm="100000">
                                          <p:val>
                                            <p:strVal val="#ppt_w"/>
                                          </p:val>
                                        </p:tav>
                                      </p:tavLst>
                                    </p:anim>
                                    <p:anim calcmode="lin" valueType="num">
                                      <p:cBhvr>
                                        <p:cTn id="27" dur="750" fill="hold"/>
                                        <p:tgtEl>
                                          <p:spTgt spid="351"/>
                                        </p:tgtEl>
                                        <p:attrNameLst>
                                          <p:attrName>ppt_h</p:attrName>
                                        </p:attrNameLst>
                                      </p:cBhvr>
                                      <p:tavLst>
                                        <p:tav tm="0">
                                          <p:val>
                                            <p:strVal val="#ppt_h"/>
                                          </p:val>
                                        </p:tav>
                                        <p:tav tm="100000">
                                          <p:val>
                                            <p:strVal val="#ppt_h"/>
                                          </p:val>
                                        </p:tav>
                                      </p:tavLst>
                                    </p:anim>
                                    <p:anim calcmode="lin" valueType="num">
                                      <p:cBhvr>
                                        <p:cTn id="28" dur="375" decel="50000" fill="hold">
                                          <p:stCondLst>
                                            <p:cond delay="0"/>
                                          </p:stCondLst>
                                        </p:cTn>
                                        <p:tgtEl>
                                          <p:spTgt spid="351"/>
                                        </p:tgtEl>
                                        <p:attrNameLst>
                                          <p:attrName>ppt_x</p:attrName>
                                        </p:attrNameLst>
                                      </p:cBhvr>
                                      <p:tavLst>
                                        <p:tav tm="0">
                                          <p:val>
                                            <p:strVal val="#ppt_x+.4"/>
                                          </p:val>
                                        </p:tav>
                                        <p:tav tm="100000">
                                          <p:val>
                                            <p:strVal val="#ppt_x"/>
                                          </p:val>
                                        </p:tav>
                                      </p:tavLst>
                                    </p:anim>
                                    <p:anim calcmode="lin" valueType="num">
                                      <p:cBhvr>
                                        <p:cTn id="29" dur="375" decel="50000" fill="hold">
                                          <p:stCondLst>
                                            <p:cond delay="0"/>
                                          </p:stCondLst>
                                        </p:cTn>
                                        <p:tgtEl>
                                          <p:spTgt spid="351"/>
                                        </p:tgtEl>
                                        <p:attrNameLst>
                                          <p:attrName>ppt_y</p:attrName>
                                        </p:attrNameLst>
                                      </p:cBhvr>
                                      <p:tavLst>
                                        <p:tav tm="0">
                                          <p:val>
                                            <p:strVal val="#ppt_y-.2"/>
                                          </p:val>
                                        </p:tav>
                                        <p:tav tm="100000">
                                          <p:val>
                                            <p:strVal val="#ppt_y+.1"/>
                                          </p:val>
                                        </p:tav>
                                      </p:tavLst>
                                    </p:anim>
                                    <p:anim calcmode="lin" valueType="num">
                                      <p:cBhvr>
                                        <p:cTn id="30" dur="375" accel="50000" fill="hold">
                                          <p:stCondLst>
                                            <p:cond delay="375"/>
                                          </p:stCondLst>
                                        </p:cTn>
                                        <p:tgtEl>
                                          <p:spTgt spid="351"/>
                                        </p:tgtEl>
                                        <p:attrNameLst>
                                          <p:attrName>ppt_y</p:attrName>
                                        </p:attrNameLst>
                                      </p:cBhvr>
                                      <p:tavLst>
                                        <p:tav tm="0">
                                          <p:val>
                                            <p:strVal val="#ppt_y+.1"/>
                                          </p:val>
                                        </p:tav>
                                        <p:tav tm="100000">
                                          <p:val>
                                            <p:strVal val="#ppt_y"/>
                                          </p:val>
                                        </p:tav>
                                      </p:tavLst>
                                    </p:anim>
                                    <p:animEffect transition="in" filter="fade">
                                      <p:cBhvr>
                                        <p:cTn id="31" dur="750" decel="50000">
                                          <p:stCondLst>
                                            <p:cond delay="0"/>
                                          </p:stCondLst>
                                        </p:cTn>
                                        <p:tgtEl>
                                          <p:spTgt spid="351"/>
                                        </p:tgtEl>
                                      </p:cBhvr>
                                    </p:animEffect>
                                  </p:childTnLst>
                                </p:cTn>
                              </p:par>
                            </p:childTnLst>
                          </p:cTn>
                        </p:par>
                        <p:par>
                          <p:cTn id="32" fill="hold">
                            <p:stCondLst>
                              <p:cond delay="2500"/>
                            </p:stCondLst>
                            <p:childTnLst>
                              <p:par>
                                <p:cTn id="33" presetID="3" presetClass="entr" presetSubtype="10" fill="hold" grpId="6" nodeType="afterEffect">
                                  <p:stCondLst>
                                    <p:cond delay="0"/>
                                  </p:stCondLst>
                                  <p:childTnLst>
                                    <p:set>
                                      <p:cBhvr>
                                        <p:cTn id="34" dur="1" fill="hold">
                                          <p:stCondLst>
                                            <p:cond delay="0"/>
                                          </p:stCondLst>
                                        </p:cTn>
                                        <p:tgtEl>
                                          <p:spTgt spid="359"/>
                                        </p:tgtEl>
                                        <p:attrNameLst>
                                          <p:attrName>style.visibility</p:attrName>
                                        </p:attrNameLst>
                                      </p:cBhvr>
                                      <p:to>
                                        <p:strVal val="visible"/>
                                      </p:to>
                                    </p:set>
                                    <p:animEffect transition="in" filter="blinds(horizontal)">
                                      <p:cBhvr>
                                        <p:cTn id="35" dur="500"/>
                                        <p:tgtEl>
                                          <p:spTgt spid="359"/>
                                        </p:tgtEl>
                                      </p:cBhvr>
                                    </p:animEffect>
                                  </p:childTnLst>
                                </p:cTn>
                              </p:par>
                              <p:par>
                                <p:cTn id="36" presetID="23" presetClass="entr" presetSubtype="16" fill="hold" grpId="7" nodeType="withEffect">
                                  <p:stCondLst>
                                    <p:cond delay="200"/>
                                  </p:stCondLst>
                                  <p:iterate>
                                    <p:tmAbs val="0"/>
                                  </p:iterate>
                                  <p:childTnLst>
                                    <p:set>
                                      <p:cBhvr>
                                        <p:cTn id="37" fill="hold"/>
                                        <p:tgtEl>
                                          <p:spTgt spid="347"/>
                                        </p:tgtEl>
                                        <p:attrNameLst>
                                          <p:attrName>style.visibility</p:attrName>
                                        </p:attrNameLst>
                                      </p:cBhvr>
                                      <p:to>
                                        <p:strVal val="visible"/>
                                      </p:to>
                                    </p:set>
                                    <p:anim calcmode="lin" valueType="num">
                                      <p:cBhvr>
                                        <p:cTn id="38" dur="250" fill="hold"/>
                                        <p:tgtEl>
                                          <p:spTgt spid="347"/>
                                        </p:tgtEl>
                                        <p:attrNameLst>
                                          <p:attrName>ppt_w</p:attrName>
                                        </p:attrNameLst>
                                      </p:cBhvr>
                                      <p:tavLst>
                                        <p:tav tm="0">
                                          <p:val>
                                            <p:fltVal val="0"/>
                                          </p:val>
                                        </p:tav>
                                        <p:tav tm="100000">
                                          <p:val>
                                            <p:strVal val="#ppt_w"/>
                                          </p:val>
                                        </p:tav>
                                      </p:tavLst>
                                    </p:anim>
                                    <p:anim calcmode="lin" valueType="num">
                                      <p:cBhvr>
                                        <p:cTn id="39" dur="250" fill="hold"/>
                                        <p:tgtEl>
                                          <p:spTgt spid="347"/>
                                        </p:tgtEl>
                                        <p:attrNameLst>
                                          <p:attrName>ppt_h</p:attrName>
                                        </p:attrNameLst>
                                      </p:cBhvr>
                                      <p:tavLst>
                                        <p:tav tm="0">
                                          <p:val>
                                            <p:fltVal val="0"/>
                                          </p:val>
                                        </p:tav>
                                        <p:tav tm="100000">
                                          <p:val>
                                            <p:strVal val="#ppt_h"/>
                                          </p:val>
                                        </p:tav>
                                      </p:tavLst>
                                    </p:anim>
                                  </p:childTnLst>
                                </p:cTn>
                              </p:par>
                              <p:par>
                                <p:cTn id="40" presetID="25" presetClass="entr" presetSubtype="0" fill="hold" grpId="8" nodeType="withEffect">
                                  <p:stCondLst>
                                    <p:cond delay="300"/>
                                  </p:stCondLst>
                                  <p:childTnLst>
                                    <p:set>
                                      <p:cBhvr>
                                        <p:cTn id="41" dur="1" fill="hold">
                                          <p:stCondLst>
                                            <p:cond delay="0"/>
                                          </p:stCondLst>
                                        </p:cTn>
                                        <p:tgtEl>
                                          <p:spTgt spid="368"/>
                                        </p:tgtEl>
                                        <p:attrNameLst>
                                          <p:attrName>style.visibility</p:attrName>
                                        </p:attrNameLst>
                                      </p:cBhvr>
                                      <p:to>
                                        <p:strVal val="visible"/>
                                      </p:to>
                                    </p:set>
                                    <p:anim calcmode="lin" valueType="num">
                                      <p:cBhvr>
                                        <p:cTn id="42" dur="375" decel="50000" fill="hold">
                                          <p:stCondLst>
                                            <p:cond delay="0"/>
                                          </p:stCondLst>
                                        </p:cTn>
                                        <p:tgtEl>
                                          <p:spTgt spid="368"/>
                                        </p:tgtEl>
                                        <p:attrNameLst>
                                          <p:attrName>style.rotation</p:attrName>
                                        </p:attrNameLst>
                                      </p:cBhvr>
                                      <p:tavLst>
                                        <p:tav tm="0">
                                          <p:val>
                                            <p:fltVal val="-90"/>
                                          </p:val>
                                        </p:tav>
                                        <p:tav tm="100000">
                                          <p:val>
                                            <p:fltVal val="0"/>
                                          </p:val>
                                        </p:tav>
                                      </p:tavLst>
                                    </p:anim>
                                    <p:anim calcmode="lin" valueType="num">
                                      <p:cBhvr>
                                        <p:cTn id="43" dur="375" decel="50000" fill="hold">
                                          <p:stCondLst>
                                            <p:cond delay="0"/>
                                          </p:stCondLst>
                                        </p:cTn>
                                        <p:tgtEl>
                                          <p:spTgt spid="368"/>
                                        </p:tgtEl>
                                        <p:attrNameLst>
                                          <p:attrName>ppt_w</p:attrName>
                                        </p:attrNameLst>
                                      </p:cBhvr>
                                      <p:tavLst>
                                        <p:tav tm="0">
                                          <p:val>
                                            <p:strVal val="#ppt_w"/>
                                          </p:val>
                                        </p:tav>
                                        <p:tav tm="100000">
                                          <p:val>
                                            <p:strVal val="#ppt_w*.05"/>
                                          </p:val>
                                        </p:tav>
                                      </p:tavLst>
                                    </p:anim>
                                    <p:anim calcmode="lin" valueType="num">
                                      <p:cBhvr>
                                        <p:cTn id="44" dur="375" accel="50000" fill="hold">
                                          <p:stCondLst>
                                            <p:cond delay="375"/>
                                          </p:stCondLst>
                                        </p:cTn>
                                        <p:tgtEl>
                                          <p:spTgt spid="368"/>
                                        </p:tgtEl>
                                        <p:attrNameLst>
                                          <p:attrName>ppt_w</p:attrName>
                                        </p:attrNameLst>
                                      </p:cBhvr>
                                      <p:tavLst>
                                        <p:tav tm="0">
                                          <p:val>
                                            <p:strVal val="#ppt_w*.05"/>
                                          </p:val>
                                        </p:tav>
                                        <p:tav tm="100000">
                                          <p:val>
                                            <p:strVal val="#ppt_w"/>
                                          </p:val>
                                        </p:tav>
                                      </p:tavLst>
                                    </p:anim>
                                    <p:anim calcmode="lin" valueType="num">
                                      <p:cBhvr>
                                        <p:cTn id="45" dur="750" fill="hold"/>
                                        <p:tgtEl>
                                          <p:spTgt spid="368"/>
                                        </p:tgtEl>
                                        <p:attrNameLst>
                                          <p:attrName>ppt_h</p:attrName>
                                        </p:attrNameLst>
                                      </p:cBhvr>
                                      <p:tavLst>
                                        <p:tav tm="0">
                                          <p:val>
                                            <p:strVal val="#ppt_h"/>
                                          </p:val>
                                        </p:tav>
                                        <p:tav tm="100000">
                                          <p:val>
                                            <p:strVal val="#ppt_h"/>
                                          </p:val>
                                        </p:tav>
                                      </p:tavLst>
                                    </p:anim>
                                    <p:anim calcmode="lin" valueType="num">
                                      <p:cBhvr>
                                        <p:cTn id="46" dur="375" decel="50000" fill="hold">
                                          <p:stCondLst>
                                            <p:cond delay="0"/>
                                          </p:stCondLst>
                                        </p:cTn>
                                        <p:tgtEl>
                                          <p:spTgt spid="368"/>
                                        </p:tgtEl>
                                        <p:attrNameLst>
                                          <p:attrName>ppt_x</p:attrName>
                                        </p:attrNameLst>
                                      </p:cBhvr>
                                      <p:tavLst>
                                        <p:tav tm="0">
                                          <p:val>
                                            <p:strVal val="#ppt_x+.4"/>
                                          </p:val>
                                        </p:tav>
                                        <p:tav tm="100000">
                                          <p:val>
                                            <p:strVal val="#ppt_x"/>
                                          </p:val>
                                        </p:tav>
                                      </p:tavLst>
                                    </p:anim>
                                    <p:anim calcmode="lin" valueType="num">
                                      <p:cBhvr>
                                        <p:cTn id="47" dur="375" decel="50000" fill="hold">
                                          <p:stCondLst>
                                            <p:cond delay="0"/>
                                          </p:stCondLst>
                                        </p:cTn>
                                        <p:tgtEl>
                                          <p:spTgt spid="368"/>
                                        </p:tgtEl>
                                        <p:attrNameLst>
                                          <p:attrName>ppt_y</p:attrName>
                                        </p:attrNameLst>
                                      </p:cBhvr>
                                      <p:tavLst>
                                        <p:tav tm="0">
                                          <p:val>
                                            <p:strVal val="#ppt_y-.2"/>
                                          </p:val>
                                        </p:tav>
                                        <p:tav tm="100000">
                                          <p:val>
                                            <p:strVal val="#ppt_y+.1"/>
                                          </p:val>
                                        </p:tav>
                                      </p:tavLst>
                                    </p:anim>
                                    <p:anim calcmode="lin" valueType="num">
                                      <p:cBhvr>
                                        <p:cTn id="48" dur="375" accel="50000" fill="hold">
                                          <p:stCondLst>
                                            <p:cond delay="375"/>
                                          </p:stCondLst>
                                        </p:cTn>
                                        <p:tgtEl>
                                          <p:spTgt spid="368"/>
                                        </p:tgtEl>
                                        <p:attrNameLst>
                                          <p:attrName>ppt_y</p:attrName>
                                        </p:attrNameLst>
                                      </p:cBhvr>
                                      <p:tavLst>
                                        <p:tav tm="0">
                                          <p:val>
                                            <p:strVal val="#ppt_y+.1"/>
                                          </p:val>
                                        </p:tav>
                                        <p:tav tm="100000">
                                          <p:val>
                                            <p:strVal val="#ppt_y"/>
                                          </p:val>
                                        </p:tav>
                                      </p:tavLst>
                                    </p:anim>
                                    <p:animEffect transition="in" filter="fade">
                                      <p:cBhvr>
                                        <p:cTn id="49" dur="750" decel="50000">
                                          <p:stCondLst>
                                            <p:cond delay="0"/>
                                          </p:stCondLst>
                                        </p:cTn>
                                        <p:tgtEl>
                                          <p:spTgt spid="368"/>
                                        </p:tgtEl>
                                      </p:cBhvr>
                                    </p:animEffect>
                                  </p:childTnLst>
                                </p:cTn>
                              </p:par>
                            </p:childTnLst>
                          </p:cTn>
                        </p:par>
                        <p:par>
                          <p:cTn id="50" fill="hold">
                            <p:stCondLst>
                              <p:cond delay="3550"/>
                            </p:stCondLst>
                            <p:childTnLst>
                              <p:par>
                                <p:cTn id="51" presetID="3" presetClass="entr" presetSubtype="10" fill="hold" grpId="9" nodeType="afterEffect">
                                  <p:stCondLst>
                                    <p:cond delay="0"/>
                                  </p:stCondLst>
                                  <p:childTnLst>
                                    <p:set>
                                      <p:cBhvr>
                                        <p:cTn id="52" dur="1" fill="hold">
                                          <p:stCondLst>
                                            <p:cond delay="0"/>
                                          </p:stCondLst>
                                        </p:cTn>
                                        <p:tgtEl>
                                          <p:spTgt spid="360"/>
                                        </p:tgtEl>
                                        <p:attrNameLst>
                                          <p:attrName>style.visibility</p:attrName>
                                        </p:attrNameLst>
                                      </p:cBhvr>
                                      <p:to>
                                        <p:strVal val="visible"/>
                                      </p:to>
                                    </p:set>
                                    <p:animEffect transition="in" filter="blinds(horizontal)">
                                      <p:cBhvr>
                                        <p:cTn id="53" dur="500"/>
                                        <p:tgtEl>
                                          <p:spTgt spid="36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fill="hold" grpId="10" nodeType="clickEffect">
                                  <p:stCondLst>
                                    <p:cond delay="0"/>
                                  </p:stCondLst>
                                  <p:iterate>
                                    <p:tmAbs val="0"/>
                                  </p:iterate>
                                  <p:childTnLst>
                                    <p:set>
                                      <p:cBhvr>
                                        <p:cTn id="57" fill="hold"/>
                                        <p:tgtEl>
                                          <p:spTgt spid="357"/>
                                        </p:tgtEl>
                                        <p:attrNameLst>
                                          <p:attrName>style.visibility</p:attrName>
                                        </p:attrNameLst>
                                      </p:cBhvr>
                                      <p:to>
                                        <p:strVal val="visible"/>
                                      </p:to>
                                    </p:set>
                                    <p:animEffect transition="in" filter="fade">
                                      <p:cBhvr>
                                        <p:cTn id="58" dur="750"/>
                                        <p:tgtEl>
                                          <p:spTgt spid="357"/>
                                        </p:tgtEl>
                                      </p:cBhvr>
                                    </p:animEffect>
                                  </p:childTnLst>
                                </p:cTn>
                              </p:par>
                              <p:par>
                                <p:cTn id="59" presetID="23" presetClass="entr" presetSubtype="32" fill="hold" grpId="11" nodeType="withEffect">
                                  <p:stCondLst>
                                    <p:cond delay="300"/>
                                  </p:stCondLst>
                                  <p:iterate>
                                    <p:tmAbs val="0"/>
                                  </p:iterate>
                                  <p:childTnLst>
                                    <p:set>
                                      <p:cBhvr>
                                        <p:cTn id="60" fill="hold"/>
                                        <p:tgtEl>
                                          <p:spTgt spid="356"/>
                                        </p:tgtEl>
                                        <p:attrNameLst>
                                          <p:attrName>style.visibility</p:attrName>
                                        </p:attrNameLst>
                                      </p:cBhvr>
                                      <p:to>
                                        <p:strVal val="visible"/>
                                      </p:to>
                                    </p:set>
                                    <p:anim calcmode="lin" valueType="num">
                                      <p:cBhvr>
                                        <p:cTn id="61" dur="750" fill="hold"/>
                                        <p:tgtEl>
                                          <p:spTgt spid="356"/>
                                        </p:tgtEl>
                                        <p:attrNameLst>
                                          <p:attrName>ppt_w</p:attrName>
                                        </p:attrNameLst>
                                      </p:cBhvr>
                                      <p:tavLst>
                                        <p:tav tm="0">
                                          <p:val>
                                            <p:strVal val="4*#ppt_w"/>
                                          </p:val>
                                        </p:tav>
                                        <p:tav tm="100000">
                                          <p:val>
                                            <p:strVal val="#ppt_w"/>
                                          </p:val>
                                        </p:tav>
                                      </p:tavLst>
                                    </p:anim>
                                    <p:anim calcmode="lin" valueType="num">
                                      <p:cBhvr>
                                        <p:cTn id="62" dur="750" fill="hold"/>
                                        <p:tgtEl>
                                          <p:spTgt spid="356"/>
                                        </p:tgtEl>
                                        <p:attrNameLst>
                                          <p:attrName>ppt_h</p:attrName>
                                        </p:attrNameLst>
                                      </p:cBhvr>
                                      <p:tavLst>
                                        <p:tav tm="0">
                                          <p:val>
                                            <p:strVal val="4*#ppt_h"/>
                                          </p:val>
                                        </p:tav>
                                        <p:tav tm="100000">
                                          <p:val>
                                            <p:strVal val="#ppt_h"/>
                                          </p:val>
                                        </p:tav>
                                      </p:tavLst>
                                    </p:anim>
                                  </p:childTnLst>
                                </p:cTn>
                              </p:par>
                            </p:childTnLst>
                          </p:cTn>
                        </p:par>
                        <p:par>
                          <p:cTn id="63" fill="hold">
                            <p:stCondLst>
                              <p:cond delay="1050"/>
                            </p:stCondLst>
                            <p:childTnLst>
                              <p:par>
                                <p:cTn id="64" presetID="23" presetClass="entr" presetSubtype="16" fill="hold" grpId="12" nodeType="afterEffect">
                                  <p:stCondLst>
                                    <p:cond delay="0"/>
                                  </p:stCondLst>
                                  <p:iterate>
                                    <p:tmAbs val="0"/>
                                  </p:iterate>
                                  <p:childTnLst>
                                    <p:set>
                                      <p:cBhvr>
                                        <p:cTn id="65" fill="hold"/>
                                        <p:tgtEl>
                                          <p:spTgt spid="348"/>
                                        </p:tgtEl>
                                        <p:attrNameLst>
                                          <p:attrName>style.visibility</p:attrName>
                                        </p:attrNameLst>
                                      </p:cBhvr>
                                      <p:to>
                                        <p:strVal val="visible"/>
                                      </p:to>
                                    </p:set>
                                    <p:anim calcmode="lin" valueType="num">
                                      <p:cBhvr>
                                        <p:cTn id="66" dur="250" fill="hold"/>
                                        <p:tgtEl>
                                          <p:spTgt spid="348"/>
                                        </p:tgtEl>
                                        <p:attrNameLst>
                                          <p:attrName>ppt_w</p:attrName>
                                        </p:attrNameLst>
                                      </p:cBhvr>
                                      <p:tavLst>
                                        <p:tav tm="0">
                                          <p:val>
                                            <p:fltVal val="0"/>
                                          </p:val>
                                        </p:tav>
                                        <p:tav tm="100000">
                                          <p:val>
                                            <p:strVal val="#ppt_w"/>
                                          </p:val>
                                        </p:tav>
                                      </p:tavLst>
                                    </p:anim>
                                    <p:anim calcmode="lin" valueType="num">
                                      <p:cBhvr>
                                        <p:cTn id="67" dur="250" fill="hold"/>
                                        <p:tgtEl>
                                          <p:spTgt spid="348"/>
                                        </p:tgtEl>
                                        <p:attrNameLst>
                                          <p:attrName>ppt_h</p:attrName>
                                        </p:attrNameLst>
                                      </p:cBhvr>
                                      <p:tavLst>
                                        <p:tav tm="0">
                                          <p:val>
                                            <p:fltVal val="0"/>
                                          </p:val>
                                        </p:tav>
                                        <p:tav tm="100000">
                                          <p:val>
                                            <p:strVal val="#ppt_h"/>
                                          </p:val>
                                        </p:tav>
                                      </p:tavLst>
                                    </p:anim>
                                  </p:childTnLst>
                                </p:cTn>
                              </p:par>
                              <p:par>
                                <p:cTn id="68" presetID="25" presetClass="entr" presetSubtype="0" fill="hold" grpId="13" nodeType="withEffect">
                                  <p:stCondLst>
                                    <p:cond delay="100"/>
                                  </p:stCondLst>
                                  <p:childTnLst>
                                    <p:set>
                                      <p:cBhvr>
                                        <p:cTn id="69" dur="1" fill="hold">
                                          <p:stCondLst>
                                            <p:cond delay="0"/>
                                          </p:stCondLst>
                                        </p:cTn>
                                        <p:tgtEl>
                                          <p:spTgt spid="365"/>
                                        </p:tgtEl>
                                        <p:attrNameLst>
                                          <p:attrName>style.visibility</p:attrName>
                                        </p:attrNameLst>
                                      </p:cBhvr>
                                      <p:to>
                                        <p:strVal val="visible"/>
                                      </p:to>
                                    </p:set>
                                    <p:anim calcmode="lin" valueType="num">
                                      <p:cBhvr>
                                        <p:cTn id="70" dur="375" decel="50000" fill="hold">
                                          <p:stCondLst>
                                            <p:cond delay="0"/>
                                          </p:stCondLst>
                                        </p:cTn>
                                        <p:tgtEl>
                                          <p:spTgt spid="365"/>
                                        </p:tgtEl>
                                        <p:attrNameLst>
                                          <p:attrName>style.rotation</p:attrName>
                                        </p:attrNameLst>
                                      </p:cBhvr>
                                      <p:tavLst>
                                        <p:tav tm="0">
                                          <p:val>
                                            <p:fltVal val="-90"/>
                                          </p:val>
                                        </p:tav>
                                        <p:tav tm="100000">
                                          <p:val>
                                            <p:fltVal val="0"/>
                                          </p:val>
                                        </p:tav>
                                      </p:tavLst>
                                    </p:anim>
                                    <p:anim calcmode="lin" valueType="num">
                                      <p:cBhvr>
                                        <p:cTn id="71" dur="375" decel="50000" fill="hold">
                                          <p:stCondLst>
                                            <p:cond delay="0"/>
                                          </p:stCondLst>
                                        </p:cTn>
                                        <p:tgtEl>
                                          <p:spTgt spid="365"/>
                                        </p:tgtEl>
                                        <p:attrNameLst>
                                          <p:attrName>ppt_w</p:attrName>
                                        </p:attrNameLst>
                                      </p:cBhvr>
                                      <p:tavLst>
                                        <p:tav tm="0">
                                          <p:val>
                                            <p:strVal val="#ppt_w"/>
                                          </p:val>
                                        </p:tav>
                                        <p:tav tm="100000">
                                          <p:val>
                                            <p:strVal val="#ppt_w*.05"/>
                                          </p:val>
                                        </p:tav>
                                      </p:tavLst>
                                    </p:anim>
                                    <p:anim calcmode="lin" valueType="num">
                                      <p:cBhvr>
                                        <p:cTn id="72" dur="375" accel="50000" fill="hold">
                                          <p:stCondLst>
                                            <p:cond delay="375"/>
                                          </p:stCondLst>
                                        </p:cTn>
                                        <p:tgtEl>
                                          <p:spTgt spid="365"/>
                                        </p:tgtEl>
                                        <p:attrNameLst>
                                          <p:attrName>ppt_w</p:attrName>
                                        </p:attrNameLst>
                                      </p:cBhvr>
                                      <p:tavLst>
                                        <p:tav tm="0">
                                          <p:val>
                                            <p:strVal val="#ppt_w*.05"/>
                                          </p:val>
                                        </p:tav>
                                        <p:tav tm="100000">
                                          <p:val>
                                            <p:strVal val="#ppt_w"/>
                                          </p:val>
                                        </p:tav>
                                      </p:tavLst>
                                    </p:anim>
                                    <p:anim calcmode="lin" valueType="num">
                                      <p:cBhvr>
                                        <p:cTn id="73" dur="750" fill="hold"/>
                                        <p:tgtEl>
                                          <p:spTgt spid="365"/>
                                        </p:tgtEl>
                                        <p:attrNameLst>
                                          <p:attrName>ppt_h</p:attrName>
                                        </p:attrNameLst>
                                      </p:cBhvr>
                                      <p:tavLst>
                                        <p:tav tm="0">
                                          <p:val>
                                            <p:strVal val="#ppt_h"/>
                                          </p:val>
                                        </p:tav>
                                        <p:tav tm="100000">
                                          <p:val>
                                            <p:strVal val="#ppt_h"/>
                                          </p:val>
                                        </p:tav>
                                      </p:tavLst>
                                    </p:anim>
                                    <p:anim calcmode="lin" valueType="num">
                                      <p:cBhvr>
                                        <p:cTn id="74" dur="375" decel="50000" fill="hold">
                                          <p:stCondLst>
                                            <p:cond delay="0"/>
                                          </p:stCondLst>
                                        </p:cTn>
                                        <p:tgtEl>
                                          <p:spTgt spid="365"/>
                                        </p:tgtEl>
                                        <p:attrNameLst>
                                          <p:attrName>ppt_x</p:attrName>
                                        </p:attrNameLst>
                                      </p:cBhvr>
                                      <p:tavLst>
                                        <p:tav tm="0">
                                          <p:val>
                                            <p:strVal val="#ppt_x+.4"/>
                                          </p:val>
                                        </p:tav>
                                        <p:tav tm="100000">
                                          <p:val>
                                            <p:strVal val="#ppt_x"/>
                                          </p:val>
                                        </p:tav>
                                      </p:tavLst>
                                    </p:anim>
                                    <p:anim calcmode="lin" valueType="num">
                                      <p:cBhvr>
                                        <p:cTn id="75" dur="375" decel="50000" fill="hold">
                                          <p:stCondLst>
                                            <p:cond delay="0"/>
                                          </p:stCondLst>
                                        </p:cTn>
                                        <p:tgtEl>
                                          <p:spTgt spid="365"/>
                                        </p:tgtEl>
                                        <p:attrNameLst>
                                          <p:attrName>ppt_y</p:attrName>
                                        </p:attrNameLst>
                                      </p:cBhvr>
                                      <p:tavLst>
                                        <p:tav tm="0">
                                          <p:val>
                                            <p:strVal val="#ppt_y-.2"/>
                                          </p:val>
                                        </p:tav>
                                        <p:tav tm="100000">
                                          <p:val>
                                            <p:strVal val="#ppt_y+.1"/>
                                          </p:val>
                                        </p:tav>
                                      </p:tavLst>
                                    </p:anim>
                                    <p:anim calcmode="lin" valueType="num">
                                      <p:cBhvr>
                                        <p:cTn id="76" dur="375" accel="50000" fill="hold">
                                          <p:stCondLst>
                                            <p:cond delay="375"/>
                                          </p:stCondLst>
                                        </p:cTn>
                                        <p:tgtEl>
                                          <p:spTgt spid="365"/>
                                        </p:tgtEl>
                                        <p:attrNameLst>
                                          <p:attrName>ppt_y</p:attrName>
                                        </p:attrNameLst>
                                      </p:cBhvr>
                                      <p:tavLst>
                                        <p:tav tm="0">
                                          <p:val>
                                            <p:strVal val="#ppt_y+.1"/>
                                          </p:val>
                                        </p:tav>
                                        <p:tav tm="100000">
                                          <p:val>
                                            <p:strVal val="#ppt_y"/>
                                          </p:val>
                                        </p:tav>
                                      </p:tavLst>
                                    </p:anim>
                                    <p:animEffect transition="in" filter="fade">
                                      <p:cBhvr>
                                        <p:cTn id="77" dur="750" decel="50000">
                                          <p:stCondLst>
                                            <p:cond delay="0"/>
                                          </p:stCondLst>
                                        </p:cTn>
                                        <p:tgtEl>
                                          <p:spTgt spid="365"/>
                                        </p:tgtEl>
                                      </p:cBhvr>
                                    </p:animEffect>
                                  </p:childTnLst>
                                </p:cTn>
                              </p:par>
                            </p:childTnLst>
                          </p:cTn>
                        </p:par>
                        <p:par>
                          <p:cTn id="78" fill="hold">
                            <p:stCondLst>
                              <p:cond delay="1900"/>
                            </p:stCondLst>
                            <p:childTnLst>
                              <p:par>
                                <p:cTn id="79" presetID="3" presetClass="entr" presetSubtype="10" fill="hold" grpId="14" nodeType="afterEffect">
                                  <p:stCondLst>
                                    <p:cond delay="0"/>
                                  </p:stCondLst>
                                  <p:childTnLst>
                                    <p:set>
                                      <p:cBhvr>
                                        <p:cTn id="80" dur="1" fill="hold">
                                          <p:stCondLst>
                                            <p:cond delay="0"/>
                                          </p:stCondLst>
                                        </p:cTn>
                                        <p:tgtEl>
                                          <p:spTgt spid="361"/>
                                        </p:tgtEl>
                                        <p:attrNameLst>
                                          <p:attrName>style.visibility</p:attrName>
                                        </p:attrNameLst>
                                      </p:cBhvr>
                                      <p:to>
                                        <p:strVal val="visible"/>
                                      </p:to>
                                    </p:set>
                                    <p:animEffect transition="in" filter="blinds(horizontal)">
                                      <p:cBhvr>
                                        <p:cTn id="81" dur="500"/>
                                        <p:tgtEl>
                                          <p:spTgt spid="361"/>
                                        </p:tgtEl>
                                      </p:cBhvr>
                                    </p:animEffect>
                                  </p:childTnLst>
                                </p:cTn>
                              </p:par>
                              <p:par>
                                <p:cTn id="82" presetID="23" presetClass="entr" presetSubtype="16" fill="hold" grpId="15" nodeType="withEffect">
                                  <p:stCondLst>
                                    <p:cond delay="200"/>
                                  </p:stCondLst>
                                  <p:iterate>
                                    <p:tmAbs val="0"/>
                                  </p:iterate>
                                  <p:childTnLst>
                                    <p:set>
                                      <p:cBhvr>
                                        <p:cTn id="83" fill="hold"/>
                                        <p:tgtEl>
                                          <p:spTgt spid="349"/>
                                        </p:tgtEl>
                                        <p:attrNameLst>
                                          <p:attrName>style.visibility</p:attrName>
                                        </p:attrNameLst>
                                      </p:cBhvr>
                                      <p:to>
                                        <p:strVal val="visible"/>
                                      </p:to>
                                    </p:set>
                                    <p:anim calcmode="lin" valueType="num">
                                      <p:cBhvr>
                                        <p:cTn id="84" dur="250" fill="hold"/>
                                        <p:tgtEl>
                                          <p:spTgt spid="349"/>
                                        </p:tgtEl>
                                        <p:attrNameLst>
                                          <p:attrName>ppt_w</p:attrName>
                                        </p:attrNameLst>
                                      </p:cBhvr>
                                      <p:tavLst>
                                        <p:tav tm="0">
                                          <p:val>
                                            <p:fltVal val="0"/>
                                          </p:val>
                                        </p:tav>
                                        <p:tav tm="100000">
                                          <p:val>
                                            <p:strVal val="#ppt_w"/>
                                          </p:val>
                                        </p:tav>
                                      </p:tavLst>
                                    </p:anim>
                                    <p:anim calcmode="lin" valueType="num">
                                      <p:cBhvr>
                                        <p:cTn id="85" dur="250" fill="hold"/>
                                        <p:tgtEl>
                                          <p:spTgt spid="349"/>
                                        </p:tgtEl>
                                        <p:attrNameLst>
                                          <p:attrName>ppt_h</p:attrName>
                                        </p:attrNameLst>
                                      </p:cBhvr>
                                      <p:tavLst>
                                        <p:tav tm="0">
                                          <p:val>
                                            <p:fltVal val="0"/>
                                          </p:val>
                                        </p:tav>
                                        <p:tav tm="100000">
                                          <p:val>
                                            <p:strVal val="#ppt_h"/>
                                          </p:val>
                                        </p:tav>
                                      </p:tavLst>
                                    </p:anim>
                                  </p:childTnLst>
                                </p:cTn>
                              </p:par>
                              <p:par>
                                <p:cTn id="86" presetID="25" presetClass="entr" presetSubtype="0" fill="hold" grpId="16" nodeType="withEffect">
                                  <p:stCondLst>
                                    <p:cond delay="300"/>
                                  </p:stCondLst>
                                  <p:childTnLst>
                                    <p:set>
                                      <p:cBhvr>
                                        <p:cTn id="87" dur="1" fill="hold">
                                          <p:stCondLst>
                                            <p:cond delay="0"/>
                                          </p:stCondLst>
                                        </p:cTn>
                                        <p:tgtEl>
                                          <p:spTgt spid="367"/>
                                        </p:tgtEl>
                                        <p:attrNameLst>
                                          <p:attrName>style.visibility</p:attrName>
                                        </p:attrNameLst>
                                      </p:cBhvr>
                                      <p:to>
                                        <p:strVal val="visible"/>
                                      </p:to>
                                    </p:set>
                                    <p:anim calcmode="lin" valueType="num">
                                      <p:cBhvr>
                                        <p:cTn id="88" dur="375" decel="50000" fill="hold">
                                          <p:stCondLst>
                                            <p:cond delay="0"/>
                                          </p:stCondLst>
                                        </p:cTn>
                                        <p:tgtEl>
                                          <p:spTgt spid="367"/>
                                        </p:tgtEl>
                                        <p:attrNameLst>
                                          <p:attrName>style.rotation</p:attrName>
                                        </p:attrNameLst>
                                      </p:cBhvr>
                                      <p:tavLst>
                                        <p:tav tm="0">
                                          <p:val>
                                            <p:fltVal val="-90"/>
                                          </p:val>
                                        </p:tav>
                                        <p:tav tm="100000">
                                          <p:val>
                                            <p:fltVal val="0"/>
                                          </p:val>
                                        </p:tav>
                                      </p:tavLst>
                                    </p:anim>
                                    <p:anim calcmode="lin" valueType="num">
                                      <p:cBhvr>
                                        <p:cTn id="89" dur="375" decel="50000" fill="hold">
                                          <p:stCondLst>
                                            <p:cond delay="0"/>
                                          </p:stCondLst>
                                        </p:cTn>
                                        <p:tgtEl>
                                          <p:spTgt spid="367"/>
                                        </p:tgtEl>
                                        <p:attrNameLst>
                                          <p:attrName>ppt_w</p:attrName>
                                        </p:attrNameLst>
                                      </p:cBhvr>
                                      <p:tavLst>
                                        <p:tav tm="0">
                                          <p:val>
                                            <p:strVal val="#ppt_w"/>
                                          </p:val>
                                        </p:tav>
                                        <p:tav tm="100000">
                                          <p:val>
                                            <p:strVal val="#ppt_w*.05"/>
                                          </p:val>
                                        </p:tav>
                                      </p:tavLst>
                                    </p:anim>
                                    <p:anim calcmode="lin" valueType="num">
                                      <p:cBhvr>
                                        <p:cTn id="90" dur="375" accel="50000" fill="hold">
                                          <p:stCondLst>
                                            <p:cond delay="375"/>
                                          </p:stCondLst>
                                        </p:cTn>
                                        <p:tgtEl>
                                          <p:spTgt spid="367"/>
                                        </p:tgtEl>
                                        <p:attrNameLst>
                                          <p:attrName>ppt_w</p:attrName>
                                        </p:attrNameLst>
                                      </p:cBhvr>
                                      <p:tavLst>
                                        <p:tav tm="0">
                                          <p:val>
                                            <p:strVal val="#ppt_w*.05"/>
                                          </p:val>
                                        </p:tav>
                                        <p:tav tm="100000">
                                          <p:val>
                                            <p:strVal val="#ppt_w"/>
                                          </p:val>
                                        </p:tav>
                                      </p:tavLst>
                                    </p:anim>
                                    <p:anim calcmode="lin" valueType="num">
                                      <p:cBhvr>
                                        <p:cTn id="91" dur="750" fill="hold"/>
                                        <p:tgtEl>
                                          <p:spTgt spid="367"/>
                                        </p:tgtEl>
                                        <p:attrNameLst>
                                          <p:attrName>ppt_h</p:attrName>
                                        </p:attrNameLst>
                                      </p:cBhvr>
                                      <p:tavLst>
                                        <p:tav tm="0">
                                          <p:val>
                                            <p:strVal val="#ppt_h"/>
                                          </p:val>
                                        </p:tav>
                                        <p:tav tm="100000">
                                          <p:val>
                                            <p:strVal val="#ppt_h"/>
                                          </p:val>
                                        </p:tav>
                                      </p:tavLst>
                                    </p:anim>
                                    <p:anim calcmode="lin" valueType="num">
                                      <p:cBhvr>
                                        <p:cTn id="92" dur="375" decel="50000" fill="hold">
                                          <p:stCondLst>
                                            <p:cond delay="0"/>
                                          </p:stCondLst>
                                        </p:cTn>
                                        <p:tgtEl>
                                          <p:spTgt spid="367"/>
                                        </p:tgtEl>
                                        <p:attrNameLst>
                                          <p:attrName>ppt_x</p:attrName>
                                        </p:attrNameLst>
                                      </p:cBhvr>
                                      <p:tavLst>
                                        <p:tav tm="0">
                                          <p:val>
                                            <p:strVal val="#ppt_x+.4"/>
                                          </p:val>
                                        </p:tav>
                                        <p:tav tm="100000">
                                          <p:val>
                                            <p:strVal val="#ppt_x"/>
                                          </p:val>
                                        </p:tav>
                                      </p:tavLst>
                                    </p:anim>
                                    <p:anim calcmode="lin" valueType="num">
                                      <p:cBhvr>
                                        <p:cTn id="93" dur="375" decel="50000" fill="hold">
                                          <p:stCondLst>
                                            <p:cond delay="0"/>
                                          </p:stCondLst>
                                        </p:cTn>
                                        <p:tgtEl>
                                          <p:spTgt spid="367"/>
                                        </p:tgtEl>
                                        <p:attrNameLst>
                                          <p:attrName>ppt_y</p:attrName>
                                        </p:attrNameLst>
                                      </p:cBhvr>
                                      <p:tavLst>
                                        <p:tav tm="0">
                                          <p:val>
                                            <p:strVal val="#ppt_y-.2"/>
                                          </p:val>
                                        </p:tav>
                                        <p:tav tm="100000">
                                          <p:val>
                                            <p:strVal val="#ppt_y+.1"/>
                                          </p:val>
                                        </p:tav>
                                      </p:tavLst>
                                    </p:anim>
                                    <p:anim calcmode="lin" valueType="num">
                                      <p:cBhvr>
                                        <p:cTn id="94" dur="375" accel="50000" fill="hold">
                                          <p:stCondLst>
                                            <p:cond delay="375"/>
                                          </p:stCondLst>
                                        </p:cTn>
                                        <p:tgtEl>
                                          <p:spTgt spid="367"/>
                                        </p:tgtEl>
                                        <p:attrNameLst>
                                          <p:attrName>ppt_y</p:attrName>
                                        </p:attrNameLst>
                                      </p:cBhvr>
                                      <p:tavLst>
                                        <p:tav tm="0">
                                          <p:val>
                                            <p:strVal val="#ppt_y+.1"/>
                                          </p:val>
                                        </p:tav>
                                        <p:tav tm="100000">
                                          <p:val>
                                            <p:strVal val="#ppt_y"/>
                                          </p:val>
                                        </p:tav>
                                      </p:tavLst>
                                    </p:anim>
                                    <p:animEffect transition="in" filter="fade">
                                      <p:cBhvr>
                                        <p:cTn id="95" dur="750" decel="50000">
                                          <p:stCondLst>
                                            <p:cond delay="0"/>
                                          </p:stCondLst>
                                        </p:cTn>
                                        <p:tgtEl>
                                          <p:spTgt spid="367"/>
                                        </p:tgtEl>
                                      </p:cBhvr>
                                    </p:animEffect>
                                  </p:childTnLst>
                                </p:cTn>
                              </p:par>
                            </p:childTnLst>
                          </p:cTn>
                        </p:par>
                        <p:par>
                          <p:cTn id="96" fill="hold">
                            <p:stCondLst>
                              <p:cond delay="2950"/>
                            </p:stCondLst>
                            <p:childTnLst>
                              <p:par>
                                <p:cTn id="97" presetID="3" presetClass="entr" presetSubtype="10" fill="hold" grpId="17" nodeType="afterEffect">
                                  <p:stCondLst>
                                    <p:cond delay="0"/>
                                  </p:stCondLst>
                                  <p:childTnLst>
                                    <p:set>
                                      <p:cBhvr>
                                        <p:cTn id="98" dur="1" fill="hold">
                                          <p:stCondLst>
                                            <p:cond delay="0"/>
                                          </p:stCondLst>
                                        </p:cTn>
                                        <p:tgtEl>
                                          <p:spTgt spid="363"/>
                                        </p:tgtEl>
                                        <p:attrNameLst>
                                          <p:attrName>style.visibility</p:attrName>
                                        </p:attrNameLst>
                                      </p:cBhvr>
                                      <p:to>
                                        <p:strVal val="visible"/>
                                      </p:to>
                                    </p:set>
                                    <p:animEffect transition="in" filter="blinds(horizontal)">
                                      <p:cBhvr>
                                        <p:cTn id="99" dur="500"/>
                                        <p:tgtEl>
                                          <p:spTgt spid="363"/>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fill="hold" grpId="18" nodeType="clickEffect">
                                  <p:stCondLst>
                                    <p:cond delay="0"/>
                                  </p:stCondLst>
                                  <p:iterate>
                                    <p:tmAbs val="0"/>
                                  </p:iterate>
                                  <p:childTnLst>
                                    <p:set>
                                      <p:cBhvr>
                                        <p:cTn id="103" fill="hold"/>
                                        <p:tgtEl>
                                          <p:spTgt spid="355"/>
                                        </p:tgtEl>
                                        <p:attrNameLst>
                                          <p:attrName>style.visibility</p:attrName>
                                        </p:attrNameLst>
                                      </p:cBhvr>
                                      <p:to>
                                        <p:strVal val="visible"/>
                                      </p:to>
                                    </p:set>
                                    <p:animEffect transition="in" filter="fade">
                                      <p:cBhvr>
                                        <p:cTn id="104" dur="750"/>
                                        <p:tgtEl>
                                          <p:spTgt spid="355"/>
                                        </p:tgtEl>
                                      </p:cBhvr>
                                    </p:animEffect>
                                  </p:childTnLst>
                                </p:cTn>
                              </p:par>
                              <p:par>
                                <p:cTn id="105" presetID="23" presetClass="entr" presetSubtype="32" fill="hold" grpId="19" nodeType="withEffect">
                                  <p:stCondLst>
                                    <p:cond delay="300"/>
                                  </p:stCondLst>
                                  <p:iterate>
                                    <p:tmAbs val="0"/>
                                  </p:iterate>
                                  <p:childTnLst>
                                    <p:set>
                                      <p:cBhvr>
                                        <p:cTn id="106" fill="hold"/>
                                        <p:tgtEl>
                                          <p:spTgt spid="352"/>
                                        </p:tgtEl>
                                        <p:attrNameLst>
                                          <p:attrName>style.visibility</p:attrName>
                                        </p:attrNameLst>
                                      </p:cBhvr>
                                      <p:to>
                                        <p:strVal val="visible"/>
                                      </p:to>
                                    </p:set>
                                    <p:anim calcmode="lin" valueType="num">
                                      <p:cBhvr>
                                        <p:cTn id="107" dur="750" fill="hold"/>
                                        <p:tgtEl>
                                          <p:spTgt spid="352"/>
                                        </p:tgtEl>
                                        <p:attrNameLst>
                                          <p:attrName>ppt_w</p:attrName>
                                        </p:attrNameLst>
                                      </p:cBhvr>
                                      <p:tavLst>
                                        <p:tav tm="0">
                                          <p:val>
                                            <p:strVal val="4*#ppt_w"/>
                                          </p:val>
                                        </p:tav>
                                        <p:tav tm="100000">
                                          <p:val>
                                            <p:strVal val="#ppt_w"/>
                                          </p:val>
                                        </p:tav>
                                      </p:tavLst>
                                    </p:anim>
                                    <p:anim calcmode="lin" valueType="num">
                                      <p:cBhvr>
                                        <p:cTn id="108" dur="750" fill="hold"/>
                                        <p:tgtEl>
                                          <p:spTgt spid="352"/>
                                        </p:tgtEl>
                                        <p:attrNameLst>
                                          <p:attrName>ppt_h</p:attrName>
                                        </p:attrNameLst>
                                      </p:cBhvr>
                                      <p:tavLst>
                                        <p:tav tm="0">
                                          <p:val>
                                            <p:strVal val="4*#ppt_h"/>
                                          </p:val>
                                        </p:tav>
                                        <p:tav tm="100000">
                                          <p:val>
                                            <p:strVal val="#ppt_h"/>
                                          </p:val>
                                        </p:tav>
                                      </p:tavLst>
                                    </p:anim>
                                  </p:childTnLst>
                                </p:cTn>
                              </p:par>
                            </p:childTnLst>
                          </p:cTn>
                        </p:par>
                        <p:par>
                          <p:cTn id="109" fill="hold">
                            <p:stCondLst>
                              <p:cond delay="1050"/>
                            </p:stCondLst>
                            <p:childTnLst>
                              <p:par>
                                <p:cTn id="110" presetID="23" presetClass="entr" presetSubtype="16" fill="hold" grpId="20" nodeType="afterEffect">
                                  <p:stCondLst>
                                    <p:cond delay="0"/>
                                  </p:stCondLst>
                                  <p:iterate>
                                    <p:tmAbs val="0"/>
                                  </p:iterate>
                                  <p:childTnLst>
                                    <p:set>
                                      <p:cBhvr>
                                        <p:cTn id="111" fill="hold"/>
                                        <p:tgtEl>
                                          <p:spTgt spid="350"/>
                                        </p:tgtEl>
                                        <p:attrNameLst>
                                          <p:attrName>style.visibility</p:attrName>
                                        </p:attrNameLst>
                                      </p:cBhvr>
                                      <p:to>
                                        <p:strVal val="visible"/>
                                      </p:to>
                                    </p:set>
                                    <p:anim calcmode="lin" valueType="num">
                                      <p:cBhvr>
                                        <p:cTn id="112" dur="250" fill="hold"/>
                                        <p:tgtEl>
                                          <p:spTgt spid="350"/>
                                        </p:tgtEl>
                                        <p:attrNameLst>
                                          <p:attrName>ppt_w</p:attrName>
                                        </p:attrNameLst>
                                      </p:cBhvr>
                                      <p:tavLst>
                                        <p:tav tm="0">
                                          <p:val>
                                            <p:fltVal val="0"/>
                                          </p:val>
                                        </p:tav>
                                        <p:tav tm="100000">
                                          <p:val>
                                            <p:strVal val="#ppt_w"/>
                                          </p:val>
                                        </p:tav>
                                      </p:tavLst>
                                    </p:anim>
                                    <p:anim calcmode="lin" valueType="num">
                                      <p:cBhvr>
                                        <p:cTn id="113" dur="250" fill="hold"/>
                                        <p:tgtEl>
                                          <p:spTgt spid="350"/>
                                        </p:tgtEl>
                                        <p:attrNameLst>
                                          <p:attrName>ppt_h</p:attrName>
                                        </p:attrNameLst>
                                      </p:cBhvr>
                                      <p:tavLst>
                                        <p:tav tm="0">
                                          <p:val>
                                            <p:fltVal val="0"/>
                                          </p:val>
                                        </p:tav>
                                        <p:tav tm="100000">
                                          <p:val>
                                            <p:strVal val="#ppt_h"/>
                                          </p:val>
                                        </p:tav>
                                      </p:tavLst>
                                    </p:anim>
                                  </p:childTnLst>
                                </p:cTn>
                              </p:par>
                              <p:par>
                                <p:cTn id="114" presetID="25" presetClass="entr" presetSubtype="0" fill="hold" grpId="21" nodeType="withEffect">
                                  <p:stCondLst>
                                    <p:cond delay="100"/>
                                  </p:stCondLst>
                                  <p:childTnLst>
                                    <p:set>
                                      <p:cBhvr>
                                        <p:cTn id="115" dur="1" fill="hold">
                                          <p:stCondLst>
                                            <p:cond delay="0"/>
                                          </p:stCondLst>
                                        </p:cTn>
                                        <p:tgtEl>
                                          <p:spTgt spid="366"/>
                                        </p:tgtEl>
                                        <p:attrNameLst>
                                          <p:attrName>style.visibility</p:attrName>
                                        </p:attrNameLst>
                                      </p:cBhvr>
                                      <p:to>
                                        <p:strVal val="visible"/>
                                      </p:to>
                                    </p:set>
                                    <p:anim calcmode="lin" valueType="num">
                                      <p:cBhvr>
                                        <p:cTn id="116" dur="375" decel="50000" fill="hold">
                                          <p:stCondLst>
                                            <p:cond delay="0"/>
                                          </p:stCondLst>
                                        </p:cTn>
                                        <p:tgtEl>
                                          <p:spTgt spid="366"/>
                                        </p:tgtEl>
                                        <p:attrNameLst>
                                          <p:attrName>style.rotation</p:attrName>
                                        </p:attrNameLst>
                                      </p:cBhvr>
                                      <p:tavLst>
                                        <p:tav tm="0">
                                          <p:val>
                                            <p:fltVal val="-90"/>
                                          </p:val>
                                        </p:tav>
                                        <p:tav tm="100000">
                                          <p:val>
                                            <p:fltVal val="0"/>
                                          </p:val>
                                        </p:tav>
                                      </p:tavLst>
                                    </p:anim>
                                    <p:anim calcmode="lin" valueType="num">
                                      <p:cBhvr>
                                        <p:cTn id="117" dur="375" decel="50000" fill="hold">
                                          <p:stCondLst>
                                            <p:cond delay="0"/>
                                          </p:stCondLst>
                                        </p:cTn>
                                        <p:tgtEl>
                                          <p:spTgt spid="366"/>
                                        </p:tgtEl>
                                        <p:attrNameLst>
                                          <p:attrName>ppt_w</p:attrName>
                                        </p:attrNameLst>
                                      </p:cBhvr>
                                      <p:tavLst>
                                        <p:tav tm="0">
                                          <p:val>
                                            <p:strVal val="#ppt_w"/>
                                          </p:val>
                                        </p:tav>
                                        <p:tav tm="100000">
                                          <p:val>
                                            <p:strVal val="#ppt_w*.05"/>
                                          </p:val>
                                        </p:tav>
                                      </p:tavLst>
                                    </p:anim>
                                    <p:anim calcmode="lin" valueType="num">
                                      <p:cBhvr>
                                        <p:cTn id="118" dur="375" accel="50000" fill="hold">
                                          <p:stCondLst>
                                            <p:cond delay="375"/>
                                          </p:stCondLst>
                                        </p:cTn>
                                        <p:tgtEl>
                                          <p:spTgt spid="366"/>
                                        </p:tgtEl>
                                        <p:attrNameLst>
                                          <p:attrName>ppt_w</p:attrName>
                                        </p:attrNameLst>
                                      </p:cBhvr>
                                      <p:tavLst>
                                        <p:tav tm="0">
                                          <p:val>
                                            <p:strVal val="#ppt_w*.05"/>
                                          </p:val>
                                        </p:tav>
                                        <p:tav tm="100000">
                                          <p:val>
                                            <p:strVal val="#ppt_w"/>
                                          </p:val>
                                        </p:tav>
                                      </p:tavLst>
                                    </p:anim>
                                    <p:anim calcmode="lin" valueType="num">
                                      <p:cBhvr>
                                        <p:cTn id="119" dur="750" fill="hold"/>
                                        <p:tgtEl>
                                          <p:spTgt spid="366"/>
                                        </p:tgtEl>
                                        <p:attrNameLst>
                                          <p:attrName>ppt_h</p:attrName>
                                        </p:attrNameLst>
                                      </p:cBhvr>
                                      <p:tavLst>
                                        <p:tav tm="0">
                                          <p:val>
                                            <p:strVal val="#ppt_h"/>
                                          </p:val>
                                        </p:tav>
                                        <p:tav tm="100000">
                                          <p:val>
                                            <p:strVal val="#ppt_h"/>
                                          </p:val>
                                        </p:tav>
                                      </p:tavLst>
                                    </p:anim>
                                    <p:anim calcmode="lin" valueType="num">
                                      <p:cBhvr>
                                        <p:cTn id="120" dur="375" decel="50000" fill="hold">
                                          <p:stCondLst>
                                            <p:cond delay="0"/>
                                          </p:stCondLst>
                                        </p:cTn>
                                        <p:tgtEl>
                                          <p:spTgt spid="366"/>
                                        </p:tgtEl>
                                        <p:attrNameLst>
                                          <p:attrName>ppt_x</p:attrName>
                                        </p:attrNameLst>
                                      </p:cBhvr>
                                      <p:tavLst>
                                        <p:tav tm="0">
                                          <p:val>
                                            <p:strVal val="#ppt_x+.4"/>
                                          </p:val>
                                        </p:tav>
                                        <p:tav tm="100000">
                                          <p:val>
                                            <p:strVal val="#ppt_x"/>
                                          </p:val>
                                        </p:tav>
                                      </p:tavLst>
                                    </p:anim>
                                    <p:anim calcmode="lin" valueType="num">
                                      <p:cBhvr>
                                        <p:cTn id="121" dur="375" decel="50000" fill="hold">
                                          <p:stCondLst>
                                            <p:cond delay="0"/>
                                          </p:stCondLst>
                                        </p:cTn>
                                        <p:tgtEl>
                                          <p:spTgt spid="366"/>
                                        </p:tgtEl>
                                        <p:attrNameLst>
                                          <p:attrName>ppt_y</p:attrName>
                                        </p:attrNameLst>
                                      </p:cBhvr>
                                      <p:tavLst>
                                        <p:tav tm="0">
                                          <p:val>
                                            <p:strVal val="#ppt_y-.2"/>
                                          </p:val>
                                        </p:tav>
                                        <p:tav tm="100000">
                                          <p:val>
                                            <p:strVal val="#ppt_y+.1"/>
                                          </p:val>
                                        </p:tav>
                                      </p:tavLst>
                                    </p:anim>
                                    <p:anim calcmode="lin" valueType="num">
                                      <p:cBhvr>
                                        <p:cTn id="122" dur="375" accel="50000" fill="hold">
                                          <p:stCondLst>
                                            <p:cond delay="375"/>
                                          </p:stCondLst>
                                        </p:cTn>
                                        <p:tgtEl>
                                          <p:spTgt spid="366"/>
                                        </p:tgtEl>
                                        <p:attrNameLst>
                                          <p:attrName>ppt_y</p:attrName>
                                        </p:attrNameLst>
                                      </p:cBhvr>
                                      <p:tavLst>
                                        <p:tav tm="0">
                                          <p:val>
                                            <p:strVal val="#ppt_y+.1"/>
                                          </p:val>
                                        </p:tav>
                                        <p:tav tm="100000">
                                          <p:val>
                                            <p:strVal val="#ppt_y"/>
                                          </p:val>
                                        </p:tav>
                                      </p:tavLst>
                                    </p:anim>
                                    <p:animEffect transition="in" filter="fade">
                                      <p:cBhvr>
                                        <p:cTn id="123" dur="750" decel="50000">
                                          <p:stCondLst>
                                            <p:cond delay="0"/>
                                          </p:stCondLst>
                                        </p:cTn>
                                        <p:tgtEl>
                                          <p:spTgt spid="366"/>
                                        </p:tgtEl>
                                      </p:cBhvr>
                                    </p:animEffect>
                                  </p:childTnLst>
                                </p:cTn>
                              </p:par>
                            </p:childTnLst>
                          </p:cTn>
                        </p:par>
                        <p:par>
                          <p:cTn id="124" fill="hold">
                            <p:stCondLst>
                              <p:cond delay="1900"/>
                            </p:stCondLst>
                            <p:childTnLst>
                              <p:par>
                                <p:cTn id="125" presetID="3" presetClass="entr" presetSubtype="10" fill="hold" grpId="22" nodeType="afterEffect">
                                  <p:stCondLst>
                                    <p:cond delay="0"/>
                                  </p:stCondLst>
                                  <p:childTnLst>
                                    <p:set>
                                      <p:cBhvr>
                                        <p:cTn id="126" dur="1" fill="hold">
                                          <p:stCondLst>
                                            <p:cond delay="0"/>
                                          </p:stCondLst>
                                        </p:cTn>
                                        <p:tgtEl>
                                          <p:spTgt spid="362"/>
                                        </p:tgtEl>
                                        <p:attrNameLst>
                                          <p:attrName>style.visibility</p:attrName>
                                        </p:attrNameLst>
                                      </p:cBhvr>
                                      <p:to>
                                        <p:strVal val="visible"/>
                                      </p:to>
                                    </p:set>
                                    <p:animEffect transition="in" filter="blinds(horizontal)">
                                      <p:cBhvr>
                                        <p:cTn id="127" dur="500"/>
                                        <p:tgtEl>
                                          <p:spTgt spid="362"/>
                                        </p:tgtEl>
                                      </p:cBhvr>
                                    </p:animEffect>
                                  </p:childTnLst>
                                </p:cTn>
                              </p:par>
                              <p:par>
                                <p:cTn id="128" presetID="23" presetClass="entr" presetSubtype="16" fill="hold" grpId="23" nodeType="withEffect">
                                  <p:stCondLst>
                                    <p:cond delay="200"/>
                                  </p:stCondLst>
                                  <p:iterate>
                                    <p:tmAbs val="0"/>
                                  </p:iterate>
                                  <p:childTnLst>
                                    <p:set>
                                      <p:cBhvr>
                                        <p:cTn id="129" fill="hold"/>
                                        <p:tgtEl>
                                          <p:spTgt spid="369"/>
                                        </p:tgtEl>
                                        <p:attrNameLst>
                                          <p:attrName>style.visibility</p:attrName>
                                        </p:attrNameLst>
                                      </p:cBhvr>
                                      <p:to>
                                        <p:strVal val="visible"/>
                                      </p:to>
                                    </p:set>
                                    <p:anim calcmode="lin" valueType="num">
                                      <p:cBhvr>
                                        <p:cTn id="130" dur="500" fill="hold"/>
                                        <p:tgtEl>
                                          <p:spTgt spid="369"/>
                                        </p:tgtEl>
                                        <p:attrNameLst>
                                          <p:attrName>ppt_w</p:attrName>
                                        </p:attrNameLst>
                                      </p:cBhvr>
                                      <p:tavLst>
                                        <p:tav tm="0">
                                          <p:val>
                                            <p:fltVal val="0"/>
                                          </p:val>
                                        </p:tav>
                                        <p:tav tm="100000">
                                          <p:val>
                                            <p:strVal val="#ppt_w"/>
                                          </p:val>
                                        </p:tav>
                                      </p:tavLst>
                                    </p:anim>
                                    <p:anim calcmode="lin" valueType="num">
                                      <p:cBhvr>
                                        <p:cTn id="131" dur="500" fill="hold"/>
                                        <p:tgtEl>
                                          <p:spTgt spid="369"/>
                                        </p:tgtEl>
                                        <p:attrNameLst>
                                          <p:attrName>ppt_h</p:attrName>
                                        </p:attrNameLst>
                                      </p:cBhvr>
                                      <p:tavLst>
                                        <p:tav tm="0">
                                          <p:val>
                                            <p:fltVal val="0"/>
                                          </p:val>
                                        </p:tav>
                                        <p:tav tm="100000">
                                          <p:val>
                                            <p:strVal val="#ppt_h"/>
                                          </p:val>
                                        </p:tav>
                                      </p:tavLst>
                                    </p:anim>
                                  </p:childTnLst>
                                </p:cTn>
                              </p:par>
                              <p:par>
                                <p:cTn id="132" presetID="25" presetClass="entr" presetSubtype="0" fill="hold" grpId="24" nodeType="withEffect">
                                  <p:stCondLst>
                                    <p:cond delay="300"/>
                                  </p:stCondLst>
                                  <p:childTnLst>
                                    <p:set>
                                      <p:cBhvr>
                                        <p:cTn id="133" dur="1" fill="hold">
                                          <p:stCondLst>
                                            <p:cond delay="0"/>
                                          </p:stCondLst>
                                        </p:cTn>
                                        <p:tgtEl>
                                          <p:spTgt spid="354"/>
                                        </p:tgtEl>
                                        <p:attrNameLst>
                                          <p:attrName>style.visibility</p:attrName>
                                        </p:attrNameLst>
                                      </p:cBhvr>
                                      <p:to>
                                        <p:strVal val="visible"/>
                                      </p:to>
                                    </p:set>
                                    <p:anim calcmode="lin" valueType="num">
                                      <p:cBhvr>
                                        <p:cTn id="134" dur="375" decel="50000" fill="hold">
                                          <p:stCondLst>
                                            <p:cond delay="0"/>
                                          </p:stCondLst>
                                        </p:cTn>
                                        <p:tgtEl>
                                          <p:spTgt spid="354"/>
                                        </p:tgtEl>
                                        <p:attrNameLst>
                                          <p:attrName>style.rotation</p:attrName>
                                        </p:attrNameLst>
                                      </p:cBhvr>
                                      <p:tavLst>
                                        <p:tav tm="0">
                                          <p:val>
                                            <p:fltVal val="-90"/>
                                          </p:val>
                                        </p:tav>
                                        <p:tav tm="100000">
                                          <p:val>
                                            <p:fltVal val="0"/>
                                          </p:val>
                                        </p:tav>
                                      </p:tavLst>
                                    </p:anim>
                                    <p:anim calcmode="lin" valueType="num">
                                      <p:cBhvr>
                                        <p:cTn id="135" dur="375" decel="50000" fill="hold">
                                          <p:stCondLst>
                                            <p:cond delay="0"/>
                                          </p:stCondLst>
                                        </p:cTn>
                                        <p:tgtEl>
                                          <p:spTgt spid="354"/>
                                        </p:tgtEl>
                                        <p:attrNameLst>
                                          <p:attrName>ppt_w</p:attrName>
                                        </p:attrNameLst>
                                      </p:cBhvr>
                                      <p:tavLst>
                                        <p:tav tm="0">
                                          <p:val>
                                            <p:strVal val="#ppt_w"/>
                                          </p:val>
                                        </p:tav>
                                        <p:tav tm="100000">
                                          <p:val>
                                            <p:strVal val="#ppt_w*.05"/>
                                          </p:val>
                                        </p:tav>
                                      </p:tavLst>
                                    </p:anim>
                                    <p:anim calcmode="lin" valueType="num">
                                      <p:cBhvr>
                                        <p:cTn id="136" dur="375" accel="50000" fill="hold">
                                          <p:stCondLst>
                                            <p:cond delay="375"/>
                                          </p:stCondLst>
                                        </p:cTn>
                                        <p:tgtEl>
                                          <p:spTgt spid="354"/>
                                        </p:tgtEl>
                                        <p:attrNameLst>
                                          <p:attrName>ppt_w</p:attrName>
                                        </p:attrNameLst>
                                      </p:cBhvr>
                                      <p:tavLst>
                                        <p:tav tm="0">
                                          <p:val>
                                            <p:strVal val="#ppt_w*.05"/>
                                          </p:val>
                                        </p:tav>
                                        <p:tav tm="100000">
                                          <p:val>
                                            <p:strVal val="#ppt_w"/>
                                          </p:val>
                                        </p:tav>
                                      </p:tavLst>
                                    </p:anim>
                                    <p:anim calcmode="lin" valueType="num">
                                      <p:cBhvr>
                                        <p:cTn id="137" dur="750" fill="hold"/>
                                        <p:tgtEl>
                                          <p:spTgt spid="354"/>
                                        </p:tgtEl>
                                        <p:attrNameLst>
                                          <p:attrName>ppt_h</p:attrName>
                                        </p:attrNameLst>
                                      </p:cBhvr>
                                      <p:tavLst>
                                        <p:tav tm="0">
                                          <p:val>
                                            <p:strVal val="#ppt_h"/>
                                          </p:val>
                                        </p:tav>
                                        <p:tav tm="100000">
                                          <p:val>
                                            <p:strVal val="#ppt_h"/>
                                          </p:val>
                                        </p:tav>
                                      </p:tavLst>
                                    </p:anim>
                                    <p:anim calcmode="lin" valueType="num">
                                      <p:cBhvr>
                                        <p:cTn id="138" dur="375" decel="50000" fill="hold">
                                          <p:stCondLst>
                                            <p:cond delay="0"/>
                                          </p:stCondLst>
                                        </p:cTn>
                                        <p:tgtEl>
                                          <p:spTgt spid="354"/>
                                        </p:tgtEl>
                                        <p:attrNameLst>
                                          <p:attrName>ppt_x</p:attrName>
                                        </p:attrNameLst>
                                      </p:cBhvr>
                                      <p:tavLst>
                                        <p:tav tm="0">
                                          <p:val>
                                            <p:strVal val="#ppt_x+.4"/>
                                          </p:val>
                                        </p:tav>
                                        <p:tav tm="100000">
                                          <p:val>
                                            <p:strVal val="#ppt_x"/>
                                          </p:val>
                                        </p:tav>
                                      </p:tavLst>
                                    </p:anim>
                                    <p:anim calcmode="lin" valueType="num">
                                      <p:cBhvr>
                                        <p:cTn id="139" dur="375" decel="50000" fill="hold">
                                          <p:stCondLst>
                                            <p:cond delay="0"/>
                                          </p:stCondLst>
                                        </p:cTn>
                                        <p:tgtEl>
                                          <p:spTgt spid="354"/>
                                        </p:tgtEl>
                                        <p:attrNameLst>
                                          <p:attrName>ppt_y</p:attrName>
                                        </p:attrNameLst>
                                      </p:cBhvr>
                                      <p:tavLst>
                                        <p:tav tm="0">
                                          <p:val>
                                            <p:strVal val="#ppt_y-.2"/>
                                          </p:val>
                                        </p:tav>
                                        <p:tav tm="100000">
                                          <p:val>
                                            <p:strVal val="#ppt_y+.1"/>
                                          </p:val>
                                        </p:tav>
                                      </p:tavLst>
                                    </p:anim>
                                    <p:anim calcmode="lin" valueType="num">
                                      <p:cBhvr>
                                        <p:cTn id="140" dur="375" accel="50000" fill="hold">
                                          <p:stCondLst>
                                            <p:cond delay="375"/>
                                          </p:stCondLst>
                                        </p:cTn>
                                        <p:tgtEl>
                                          <p:spTgt spid="354"/>
                                        </p:tgtEl>
                                        <p:attrNameLst>
                                          <p:attrName>ppt_y</p:attrName>
                                        </p:attrNameLst>
                                      </p:cBhvr>
                                      <p:tavLst>
                                        <p:tav tm="0">
                                          <p:val>
                                            <p:strVal val="#ppt_y+.1"/>
                                          </p:val>
                                        </p:tav>
                                        <p:tav tm="100000">
                                          <p:val>
                                            <p:strVal val="#ppt_y"/>
                                          </p:val>
                                        </p:tav>
                                      </p:tavLst>
                                    </p:anim>
                                    <p:animEffect transition="in" filter="fade">
                                      <p:cBhvr>
                                        <p:cTn id="141" dur="750" decel="50000">
                                          <p:stCondLst>
                                            <p:cond delay="0"/>
                                          </p:stCondLst>
                                        </p:cTn>
                                        <p:tgtEl>
                                          <p:spTgt spid="354"/>
                                        </p:tgtEl>
                                      </p:cBhvr>
                                    </p:animEffect>
                                  </p:childTnLst>
                                </p:cTn>
                              </p:par>
                            </p:childTnLst>
                          </p:cTn>
                        </p:par>
                        <p:par>
                          <p:cTn id="142" fill="hold">
                            <p:stCondLst>
                              <p:cond delay="2950"/>
                            </p:stCondLst>
                            <p:childTnLst>
                              <p:par>
                                <p:cTn id="143" presetID="3" presetClass="entr" presetSubtype="10" fill="hold" grpId="25" nodeType="afterEffect">
                                  <p:stCondLst>
                                    <p:cond delay="0"/>
                                  </p:stCondLst>
                                  <p:childTnLst>
                                    <p:set>
                                      <p:cBhvr>
                                        <p:cTn id="144" dur="1" fill="hold">
                                          <p:stCondLst>
                                            <p:cond delay="0"/>
                                          </p:stCondLst>
                                        </p:cTn>
                                        <p:tgtEl>
                                          <p:spTgt spid="364"/>
                                        </p:tgtEl>
                                        <p:attrNameLst>
                                          <p:attrName>style.visibility</p:attrName>
                                        </p:attrNameLst>
                                      </p:cBhvr>
                                      <p:to>
                                        <p:strVal val="visible"/>
                                      </p:to>
                                    </p:set>
                                    <p:animEffect transition="in" filter="blinds(horizontal)">
                                      <p:cBhvr>
                                        <p:cTn id="145"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1" animBg="1" advAuto="0"/>
      <p:bldP spid="346" grpId="4" animBg="1" advAuto="0"/>
      <p:bldP spid="347" grpId="7" animBg="1" advAuto="0"/>
      <p:bldP spid="348" grpId="12" animBg="1" advAuto="0"/>
      <p:bldP spid="349" grpId="15" animBg="1" advAuto="0"/>
      <p:bldP spid="350" grpId="20" animBg="1" advAuto="0"/>
      <p:bldP spid="351" grpId="5" animBg="1" advAuto="0"/>
      <p:bldP spid="352" grpId="19" animBg="1" advAuto="0"/>
      <p:bldP spid="353" grpId="3" animBg="1" advAuto="0"/>
      <p:bldP spid="354" grpId="24" animBg="1" advAuto="0"/>
      <p:bldP spid="355" grpId="18" animBg="1" advAuto="0"/>
      <p:bldP spid="356" grpId="11" animBg="1" advAuto="0"/>
      <p:bldP spid="357" grpId="10" animBg="1" advAuto="0"/>
      <p:bldP spid="358" grpId="2" animBg="1" advAuto="0"/>
      <p:bldP spid="359" grpId="6" animBg="1" advAuto="0"/>
      <p:bldP spid="360" grpId="9" animBg="1" advAuto="0"/>
      <p:bldP spid="361" grpId="14" animBg="1" advAuto="0"/>
      <p:bldP spid="362" grpId="22" animBg="1" advAuto="0"/>
      <p:bldP spid="363" grpId="17" animBg="1" advAuto="0"/>
      <p:bldP spid="364" grpId="25" animBg="1" advAuto="0"/>
      <p:bldP spid="365" grpId="13" animBg="1" advAuto="0"/>
      <p:bldP spid="366" grpId="21" animBg="1" advAuto="0"/>
      <p:bldP spid="367" grpId="16" animBg="1" advAuto="0"/>
      <p:bldP spid="368" grpId="8" animBg="1" advAuto="0"/>
      <p:bldP spid="369" grpId="23" animBg="1" advAuto="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6"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sp>
        <p:nvSpPr>
          <p:cNvPr id="927" name="Numéro de diapositive"/>
          <p:cNvSpPr txBox="1">
            <a:spLocks noGrp="1"/>
          </p:cNvSpPr>
          <p:nvPr>
            <p:ph type="sldNum" sz="quarter" idx="2"/>
          </p:nvPr>
        </p:nvSpPr>
        <p:spPr>
          <a:xfrm>
            <a:off x="11616058" y="6399427"/>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50</a:t>
            </a:fld>
            <a:endParaRPr dirty="0"/>
          </a:p>
        </p:txBody>
      </p:sp>
      <p:grpSp>
        <p:nvGrpSpPr>
          <p:cNvPr id="24" name="Diagramme 12">
            <a:extLst>
              <a:ext uri="{FF2B5EF4-FFF2-40B4-BE49-F238E27FC236}">
                <a16:creationId xmlns:a16="http://schemas.microsoft.com/office/drawing/2014/main" id="{916C2C6B-8FE7-488F-9C10-22605040CE3B}"/>
              </a:ext>
            </a:extLst>
          </p:cNvPr>
          <p:cNvGrpSpPr/>
          <p:nvPr/>
        </p:nvGrpSpPr>
        <p:grpSpPr>
          <a:xfrm>
            <a:off x="-1" y="-14291"/>
            <a:ext cx="12186642" cy="768630"/>
            <a:chOff x="0" y="-1"/>
            <a:chExt cx="12186641" cy="768629"/>
          </a:xfrm>
        </p:grpSpPr>
        <p:grpSp>
          <p:nvGrpSpPr>
            <p:cNvPr id="25" name="Grouper">
              <a:extLst>
                <a:ext uri="{FF2B5EF4-FFF2-40B4-BE49-F238E27FC236}">
                  <a16:creationId xmlns:a16="http://schemas.microsoft.com/office/drawing/2014/main" id="{0D67727C-1E4A-42F9-AC7C-175B98A2CCB1}"/>
                </a:ext>
              </a:extLst>
            </p:cNvPr>
            <p:cNvGrpSpPr/>
            <p:nvPr/>
          </p:nvGrpSpPr>
          <p:grpSpPr>
            <a:xfrm>
              <a:off x="0" y="-1"/>
              <a:ext cx="4685109" cy="768629"/>
              <a:chOff x="0" y="-1"/>
              <a:chExt cx="4685108" cy="768628"/>
            </a:xfrm>
          </p:grpSpPr>
          <p:sp>
            <p:nvSpPr>
              <p:cNvPr id="32" name="Figure">
                <a:extLst>
                  <a:ext uri="{FF2B5EF4-FFF2-40B4-BE49-F238E27FC236}">
                    <a16:creationId xmlns:a16="http://schemas.microsoft.com/office/drawing/2014/main" id="{148E6DA1-63A4-45E3-9F34-0F70B418F54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Front Office Web">
                <a:extLst>
                  <a:ext uri="{FF2B5EF4-FFF2-40B4-BE49-F238E27FC236}">
                    <a16:creationId xmlns:a16="http://schemas.microsoft.com/office/drawing/2014/main" id="{955288F9-A6F5-4D47-83E6-E9CA0EFD3E79}"/>
                  </a:ext>
                </a:extLst>
              </p:cNvPr>
              <p:cNvSpPr txBox="1"/>
              <p:nvPr/>
            </p:nvSpPr>
            <p:spPr>
              <a:xfrm>
                <a:off x="72009" y="221577"/>
                <a:ext cx="4139630"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Outils</a:t>
                </a:r>
                <a:r>
                  <a:rPr lang="en-US" dirty="0"/>
                  <a:t> et technologies</a:t>
                </a:r>
              </a:p>
            </p:txBody>
          </p:sp>
        </p:grpSp>
        <p:grpSp>
          <p:nvGrpSpPr>
            <p:cNvPr id="26" name="Grouper">
              <a:extLst>
                <a:ext uri="{FF2B5EF4-FFF2-40B4-BE49-F238E27FC236}">
                  <a16:creationId xmlns:a16="http://schemas.microsoft.com/office/drawing/2014/main" id="{9191DE03-2249-46CE-9D97-15CD848B2D7A}"/>
                </a:ext>
              </a:extLst>
            </p:cNvPr>
            <p:cNvGrpSpPr/>
            <p:nvPr/>
          </p:nvGrpSpPr>
          <p:grpSpPr>
            <a:xfrm>
              <a:off x="3832959" y="0"/>
              <a:ext cx="4685110" cy="768628"/>
              <a:chOff x="0" y="0"/>
              <a:chExt cx="4685108" cy="768627"/>
            </a:xfrm>
          </p:grpSpPr>
          <p:sp>
            <p:nvSpPr>
              <p:cNvPr id="30" name="Chevron">
                <a:extLst>
                  <a:ext uri="{FF2B5EF4-FFF2-40B4-BE49-F238E27FC236}">
                    <a16:creationId xmlns:a16="http://schemas.microsoft.com/office/drawing/2014/main" id="{943CD4E6-1780-47DD-A29B-B568EA0A4C53}"/>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31" name="Back Office Web">
                <a:extLst>
                  <a:ext uri="{FF2B5EF4-FFF2-40B4-BE49-F238E27FC236}">
                    <a16:creationId xmlns:a16="http://schemas.microsoft.com/office/drawing/2014/main" id="{3B03F028-F72E-4D20-91A9-7E7BE620A2A2}"/>
                  </a:ext>
                </a:extLst>
              </p:cNvPr>
              <p:cNvSpPr txBox="1"/>
              <p:nvPr/>
            </p:nvSpPr>
            <p:spPr>
              <a:xfrm>
                <a:off x="432318" y="207728"/>
                <a:ext cx="3586093"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fr-FR" dirty="0"/>
                  <a:t>Application Web</a:t>
                </a:r>
                <a:endParaRPr dirty="0"/>
              </a:p>
            </p:txBody>
          </p:sp>
        </p:grpSp>
        <p:grpSp>
          <p:nvGrpSpPr>
            <p:cNvPr id="27" name="Grouper">
              <a:extLst>
                <a:ext uri="{FF2B5EF4-FFF2-40B4-BE49-F238E27FC236}">
                  <a16:creationId xmlns:a16="http://schemas.microsoft.com/office/drawing/2014/main" id="{D359B9C9-DBEC-416C-A40E-563D021BEE3D}"/>
                </a:ext>
              </a:extLst>
            </p:cNvPr>
            <p:cNvGrpSpPr/>
            <p:nvPr/>
          </p:nvGrpSpPr>
          <p:grpSpPr>
            <a:xfrm>
              <a:off x="7501532" y="0"/>
              <a:ext cx="4685109" cy="768628"/>
              <a:chOff x="0" y="0"/>
              <a:chExt cx="4685108" cy="768627"/>
            </a:xfrm>
          </p:grpSpPr>
          <p:sp>
            <p:nvSpPr>
              <p:cNvPr id="28" name="Chevron">
                <a:extLst>
                  <a:ext uri="{FF2B5EF4-FFF2-40B4-BE49-F238E27FC236}">
                    <a16:creationId xmlns:a16="http://schemas.microsoft.com/office/drawing/2014/main" id="{6A51BCD7-282C-4CDF-A552-FF9CFDAB56CC}"/>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29" name="Front Office Mobile">
                <a:extLst>
                  <a:ext uri="{FF2B5EF4-FFF2-40B4-BE49-F238E27FC236}">
                    <a16:creationId xmlns:a16="http://schemas.microsoft.com/office/drawing/2014/main" id="{683096DE-6E30-487A-9832-C15677DE2235}"/>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endParaRPr dirty="0"/>
              </a:p>
            </p:txBody>
          </p:sp>
        </p:grpSp>
      </p:grpSp>
      <p:pic>
        <p:nvPicPr>
          <p:cNvPr id="4" name="Picture 3" descr="A screenshot of a credit card&#10;&#10;Description automatically generated">
            <a:extLst>
              <a:ext uri="{FF2B5EF4-FFF2-40B4-BE49-F238E27FC236}">
                <a16:creationId xmlns:a16="http://schemas.microsoft.com/office/drawing/2014/main" id="{9B5AA614-9994-44A6-922B-F46C678EF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2488" y="836158"/>
            <a:ext cx="2494712" cy="5939383"/>
          </a:xfrm>
          <a:prstGeom prst="rect">
            <a:avLst/>
          </a:prstGeom>
        </p:spPr>
      </p:pic>
      <p:pic>
        <p:nvPicPr>
          <p:cNvPr id="6" name="Picture 5" descr="A screenshot of a credit card&#10;&#10;Description automatically generated">
            <a:extLst>
              <a:ext uri="{FF2B5EF4-FFF2-40B4-BE49-F238E27FC236}">
                <a16:creationId xmlns:a16="http://schemas.microsoft.com/office/drawing/2014/main" id="{959E8E94-1A1C-461F-97D2-483B2D3DF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106" y="843585"/>
            <a:ext cx="2494712" cy="5939383"/>
          </a:xfrm>
          <a:prstGeom prst="rect">
            <a:avLst/>
          </a:prstGeom>
        </p:spPr>
      </p:pic>
      <p:sp>
        <p:nvSpPr>
          <p:cNvPr id="21" name="TextBox 1">
            <a:extLst>
              <a:ext uri="{FF2B5EF4-FFF2-40B4-BE49-F238E27FC236}">
                <a16:creationId xmlns:a16="http://schemas.microsoft.com/office/drawing/2014/main" id="{8748A55E-E233-4C27-B4E8-78592725D128}"/>
              </a:ext>
            </a:extLst>
          </p:cNvPr>
          <p:cNvSpPr txBox="1"/>
          <p:nvPr/>
        </p:nvSpPr>
        <p:spPr>
          <a:xfrm>
            <a:off x="2698063" y="6085532"/>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Interface Plafonds nationaux sur le mobile</a:t>
            </a:r>
            <a:endParaRPr dirty="0"/>
          </a:p>
        </p:txBody>
      </p:sp>
    </p:spTree>
    <p:extLst>
      <p:ext uri="{BB962C8B-B14F-4D97-AF65-F5344CB8AC3E}">
        <p14:creationId xmlns:p14="http://schemas.microsoft.com/office/powerpoint/2010/main" val="252249690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4" fill="hold" grpId="0" nodeType="afterEffect">
                                  <p:stCondLst>
                                    <p:cond delay="0"/>
                                  </p:stCondLst>
                                  <p:iterate>
                                    <p:tmAbs val="0"/>
                                  </p:iterate>
                                  <p:childTnLst>
                                    <p:set>
                                      <p:cBhvr>
                                        <p:cTn id="17" fill="hold"/>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6"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sp>
        <p:nvSpPr>
          <p:cNvPr id="927" name="Numéro de diapositive"/>
          <p:cNvSpPr txBox="1">
            <a:spLocks noGrp="1"/>
          </p:cNvSpPr>
          <p:nvPr>
            <p:ph type="sldNum" sz="quarter" idx="2"/>
          </p:nvPr>
        </p:nvSpPr>
        <p:spPr>
          <a:xfrm>
            <a:off x="11616058" y="6399427"/>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51</a:t>
            </a:fld>
            <a:endParaRPr dirty="0"/>
          </a:p>
        </p:txBody>
      </p:sp>
      <p:grpSp>
        <p:nvGrpSpPr>
          <p:cNvPr id="24" name="Diagramme 12">
            <a:extLst>
              <a:ext uri="{FF2B5EF4-FFF2-40B4-BE49-F238E27FC236}">
                <a16:creationId xmlns:a16="http://schemas.microsoft.com/office/drawing/2014/main" id="{916C2C6B-8FE7-488F-9C10-22605040CE3B}"/>
              </a:ext>
            </a:extLst>
          </p:cNvPr>
          <p:cNvGrpSpPr/>
          <p:nvPr/>
        </p:nvGrpSpPr>
        <p:grpSpPr>
          <a:xfrm>
            <a:off x="-1" y="-14291"/>
            <a:ext cx="12186642" cy="768630"/>
            <a:chOff x="0" y="-1"/>
            <a:chExt cx="12186641" cy="768629"/>
          </a:xfrm>
        </p:grpSpPr>
        <p:grpSp>
          <p:nvGrpSpPr>
            <p:cNvPr id="25" name="Grouper">
              <a:extLst>
                <a:ext uri="{FF2B5EF4-FFF2-40B4-BE49-F238E27FC236}">
                  <a16:creationId xmlns:a16="http://schemas.microsoft.com/office/drawing/2014/main" id="{0D67727C-1E4A-42F9-AC7C-175B98A2CCB1}"/>
                </a:ext>
              </a:extLst>
            </p:cNvPr>
            <p:cNvGrpSpPr/>
            <p:nvPr/>
          </p:nvGrpSpPr>
          <p:grpSpPr>
            <a:xfrm>
              <a:off x="0" y="-1"/>
              <a:ext cx="4685109" cy="768629"/>
              <a:chOff x="0" y="-1"/>
              <a:chExt cx="4685108" cy="768628"/>
            </a:xfrm>
          </p:grpSpPr>
          <p:sp>
            <p:nvSpPr>
              <p:cNvPr id="32" name="Figure">
                <a:extLst>
                  <a:ext uri="{FF2B5EF4-FFF2-40B4-BE49-F238E27FC236}">
                    <a16:creationId xmlns:a16="http://schemas.microsoft.com/office/drawing/2014/main" id="{148E6DA1-63A4-45E3-9F34-0F70B418F54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Front Office Web">
                <a:extLst>
                  <a:ext uri="{FF2B5EF4-FFF2-40B4-BE49-F238E27FC236}">
                    <a16:creationId xmlns:a16="http://schemas.microsoft.com/office/drawing/2014/main" id="{955288F9-A6F5-4D47-83E6-E9CA0EFD3E79}"/>
                  </a:ext>
                </a:extLst>
              </p:cNvPr>
              <p:cNvSpPr txBox="1"/>
              <p:nvPr/>
            </p:nvSpPr>
            <p:spPr>
              <a:xfrm>
                <a:off x="72009" y="221577"/>
                <a:ext cx="4139630"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Outils</a:t>
                </a:r>
                <a:r>
                  <a:rPr lang="en-US" dirty="0"/>
                  <a:t> et technologies</a:t>
                </a:r>
              </a:p>
            </p:txBody>
          </p:sp>
        </p:grpSp>
        <p:grpSp>
          <p:nvGrpSpPr>
            <p:cNvPr id="26" name="Grouper">
              <a:extLst>
                <a:ext uri="{FF2B5EF4-FFF2-40B4-BE49-F238E27FC236}">
                  <a16:creationId xmlns:a16="http://schemas.microsoft.com/office/drawing/2014/main" id="{9191DE03-2249-46CE-9D97-15CD848B2D7A}"/>
                </a:ext>
              </a:extLst>
            </p:cNvPr>
            <p:cNvGrpSpPr/>
            <p:nvPr/>
          </p:nvGrpSpPr>
          <p:grpSpPr>
            <a:xfrm>
              <a:off x="3832959" y="0"/>
              <a:ext cx="4685110" cy="768628"/>
              <a:chOff x="0" y="0"/>
              <a:chExt cx="4685108" cy="768627"/>
            </a:xfrm>
          </p:grpSpPr>
          <p:sp>
            <p:nvSpPr>
              <p:cNvPr id="30" name="Chevron">
                <a:extLst>
                  <a:ext uri="{FF2B5EF4-FFF2-40B4-BE49-F238E27FC236}">
                    <a16:creationId xmlns:a16="http://schemas.microsoft.com/office/drawing/2014/main" id="{943CD4E6-1780-47DD-A29B-B568EA0A4C53}"/>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31" name="Back Office Web">
                <a:extLst>
                  <a:ext uri="{FF2B5EF4-FFF2-40B4-BE49-F238E27FC236}">
                    <a16:creationId xmlns:a16="http://schemas.microsoft.com/office/drawing/2014/main" id="{3B03F028-F72E-4D20-91A9-7E7BE620A2A2}"/>
                  </a:ext>
                </a:extLst>
              </p:cNvPr>
              <p:cNvSpPr txBox="1"/>
              <p:nvPr/>
            </p:nvSpPr>
            <p:spPr>
              <a:xfrm>
                <a:off x="432318" y="207728"/>
                <a:ext cx="3586093"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fr-FR" dirty="0"/>
                  <a:t>Application Web</a:t>
                </a:r>
                <a:endParaRPr dirty="0"/>
              </a:p>
            </p:txBody>
          </p:sp>
        </p:grpSp>
        <p:grpSp>
          <p:nvGrpSpPr>
            <p:cNvPr id="27" name="Grouper">
              <a:extLst>
                <a:ext uri="{FF2B5EF4-FFF2-40B4-BE49-F238E27FC236}">
                  <a16:creationId xmlns:a16="http://schemas.microsoft.com/office/drawing/2014/main" id="{D359B9C9-DBEC-416C-A40E-563D021BEE3D}"/>
                </a:ext>
              </a:extLst>
            </p:cNvPr>
            <p:cNvGrpSpPr/>
            <p:nvPr/>
          </p:nvGrpSpPr>
          <p:grpSpPr>
            <a:xfrm>
              <a:off x="7501532" y="0"/>
              <a:ext cx="4685109" cy="768628"/>
              <a:chOff x="0" y="0"/>
              <a:chExt cx="4685108" cy="768627"/>
            </a:xfrm>
          </p:grpSpPr>
          <p:sp>
            <p:nvSpPr>
              <p:cNvPr id="28" name="Chevron">
                <a:extLst>
                  <a:ext uri="{FF2B5EF4-FFF2-40B4-BE49-F238E27FC236}">
                    <a16:creationId xmlns:a16="http://schemas.microsoft.com/office/drawing/2014/main" id="{6A51BCD7-282C-4CDF-A552-FF9CFDAB56CC}"/>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29" name="Front Office Mobile">
                <a:extLst>
                  <a:ext uri="{FF2B5EF4-FFF2-40B4-BE49-F238E27FC236}">
                    <a16:creationId xmlns:a16="http://schemas.microsoft.com/office/drawing/2014/main" id="{683096DE-6E30-487A-9832-C15677DE2235}"/>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endParaRPr dirty="0"/>
              </a:p>
            </p:txBody>
          </p:sp>
        </p:grpSp>
      </p:grpSp>
      <p:sp>
        <p:nvSpPr>
          <p:cNvPr id="34" name="TextBox 1">
            <a:extLst>
              <a:ext uri="{FF2B5EF4-FFF2-40B4-BE49-F238E27FC236}">
                <a16:creationId xmlns:a16="http://schemas.microsoft.com/office/drawing/2014/main" id="{6D31B961-C9DF-4502-B123-F927E874F185}"/>
              </a:ext>
            </a:extLst>
          </p:cNvPr>
          <p:cNvSpPr txBox="1"/>
          <p:nvPr/>
        </p:nvSpPr>
        <p:spPr>
          <a:xfrm>
            <a:off x="2698063" y="6085532"/>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Interface Plafonds internationaux sur le bureau</a:t>
            </a:r>
            <a:endParaRPr dirty="0"/>
          </a:p>
        </p:txBody>
      </p:sp>
      <p:pic>
        <p:nvPicPr>
          <p:cNvPr id="3" name="Picture 2" descr="A screenshot of a computer&#10;&#10;Description automatically generated">
            <a:extLst>
              <a:ext uri="{FF2B5EF4-FFF2-40B4-BE49-F238E27FC236}">
                <a16:creationId xmlns:a16="http://schemas.microsoft.com/office/drawing/2014/main" id="{94A2ADDC-818F-481C-8BE3-08088C02EF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6218" y="1308765"/>
            <a:ext cx="5526110" cy="424046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032506F-B156-4EAF-8D93-FFCDA425E0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672" y="1308765"/>
            <a:ext cx="5526111" cy="4240469"/>
          </a:xfrm>
          <a:prstGeom prst="rect">
            <a:avLst/>
          </a:prstGeom>
        </p:spPr>
      </p:pic>
    </p:spTree>
    <p:extLst>
      <p:ext uri="{BB962C8B-B14F-4D97-AF65-F5344CB8AC3E}">
        <p14:creationId xmlns:p14="http://schemas.microsoft.com/office/powerpoint/2010/main" val="310959895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42"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6"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sp>
        <p:nvSpPr>
          <p:cNvPr id="927" name="Numéro de diapositive"/>
          <p:cNvSpPr txBox="1">
            <a:spLocks noGrp="1"/>
          </p:cNvSpPr>
          <p:nvPr>
            <p:ph type="sldNum" sz="quarter" idx="2"/>
          </p:nvPr>
        </p:nvSpPr>
        <p:spPr>
          <a:xfrm>
            <a:off x="11616058" y="6399427"/>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52</a:t>
            </a:fld>
            <a:endParaRPr dirty="0"/>
          </a:p>
        </p:txBody>
      </p:sp>
      <p:grpSp>
        <p:nvGrpSpPr>
          <p:cNvPr id="24" name="Diagramme 12">
            <a:extLst>
              <a:ext uri="{FF2B5EF4-FFF2-40B4-BE49-F238E27FC236}">
                <a16:creationId xmlns:a16="http://schemas.microsoft.com/office/drawing/2014/main" id="{916C2C6B-8FE7-488F-9C10-22605040CE3B}"/>
              </a:ext>
            </a:extLst>
          </p:cNvPr>
          <p:cNvGrpSpPr/>
          <p:nvPr/>
        </p:nvGrpSpPr>
        <p:grpSpPr>
          <a:xfrm>
            <a:off x="-1" y="-14291"/>
            <a:ext cx="12186642" cy="768630"/>
            <a:chOff x="0" y="-1"/>
            <a:chExt cx="12186641" cy="768629"/>
          </a:xfrm>
        </p:grpSpPr>
        <p:grpSp>
          <p:nvGrpSpPr>
            <p:cNvPr id="25" name="Grouper">
              <a:extLst>
                <a:ext uri="{FF2B5EF4-FFF2-40B4-BE49-F238E27FC236}">
                  <a16:creationId xmlns:a16="http://schemas.microsoft.com/office/drawing/2014/main" id="{0D67727C-1E4A-42F9-AC7C-175B98A2CCB1}"/>
                </a:ext>
              </a:extLst>
            </p:cNvPr>
            <p:cNvGrpSpPr/>
            <p:nvPr/>
          </p:nvGrpSpPr>
          <p:grpSpPr>
            <a:xfrm>
              <a:off x="0" y="-1"/>
              <a:ext cx="4685109" cy="768629"/>
              <a:chOff x="0" y="-1"/>
              <a:chExt cx="4685108" cy="768628"/>
            </a:xfrm>
          </p:grpSpPr>
          <p:sp>
            <p:nvSpPr>
              <p:cNvPr id="32" name="Figure">
                <a:extLst>
                  <a:ext uri="{FF2B5EF4-FFF2-40B4-BE49-F238E27FC236}">
                    <a16:creationId xmlns:a16="http://schemas.microsoft.com/office/drawing/2014/main" id="{148E6DA1-63A4-45E3-9F34-0F70B418F54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Front Office Web">
                <a:extLst>
                  <a:ext uri="{FF2B5EF4-FFF2-40B4-BE49-F238E27FC236}">
                    <a16:creationId xmlns:a16="http://schemas.microsoft.com/office/drawing/2014/main" id="{955288F9-A6F5-4D47-83E6-E9CA0EFD3E79}"/>
                  </a:ext>
                </a:extLst>
              </p:cNvPr>
              <p:cNvSpPr txBox="1"/>
              <p:nvPr/>
            </p:nvSpPr>
            <p:spPr>
              <a:xfrm>
                <a:off x="72009" y="221577"/>
                <a:ext cx="4139630"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Outils</a:t>
                </a:r>
                <a:r>
                  <a:rPr lang="en-US" dirty="0"/>
                  <a:t> et technologies</a:t>
                </a:r>
              </a:p>
            </p:txBody>
          </p:sp>
        </p:grpSp>
        <p:grpSp>
          <p:nvGrpSpPr>
            <p:cNvPr id="26" name="Grouper">
              <a:extLst>
                <a:ext uri="{FF2B5EF4-FFF2-40B4-BE49-F238E27FC236}">
                  <a16:creationId xmlns:a16="http://schemas.microsoft.com/office/drawing/2014/main" id="{9191DE03-2249-46CE-9D97-15CD848B2D7A}"/>
                </a:ext>
              </a:extLst>
            </p:cNvPr>
            <p:cNvGrpSpPr/>
            <p:nvPr/>
          </p:nvGrpSpPr>
          <p:grpSpPr>
            <a:xfrm>
              <a:off x="3832959" y="0"/>
              <a:ext cx="4685110" cy="768628"/>
              <a:chOff x="0" y="0"/>
              <a:chExt cx="4685108" cy="768627"/>
            </a:xfrm>
          </p:grpSpPr>
          <p:sp>
            <p:nvSpPr>
              <p:cNvPr id="30" name="Chevron">
                <a:extLst>
                  <a:ext uri="{FF2B5EF4-FFF2-40B4-BE49-F238E27FC236}">
                    <a16:creationId xmlns:a16="http://schemas.microsoft.com/office/drawing/2014/main" id="{943CD4E6-1780-47DD-A29B-B568EA0A4C53}"/>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31" name="Back Office Web">
                <a:extLst>
                  <a:ext uri="{FF2B5EF4-FFF2-40B4-BE49-F238E27FC236}">
                    <a16:creationId xmlns:a16="http://schemas.microsoft.com/office/drawing/2014/main" id="{3B03F028-F72E-4D20-91A9-7E7BE620A2A2}"/>
                  </a:ext>
                </a:extLst>
              </p:cNvPr>
              <p:cNvSpPr txBox="1"/>
              <p:nvPr/>
            </p:nvSpPr>
            <p:spPr>
              <a:xfrm>
                <a:off x="432318" y="207728"/>
                <a:ext cx="3586093"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fr-FR" dirty="0"/>
                  <a:t>Application Web</a:t>
                </a:r>
                <a:endParaRPr dirty="0"/>
              </a:p>
            </p:txBody>
          </p:sp>
        </p:grpSp>
        <p:grpSp>
          <p:nvGrpSpPr>
            <p:cNvPr id="27" name="Grouper">
              <a:extLst>
                <a:ext uri="{FF2B5EF4-FFF2-40B4-BE49-F238E27FC236}">
                  <a16:creationId xmlns:a16="http://schemas.microsoft.com/office/drawing/2014/main" id="{D359B9C9-DBEC-416C-A40E-563D021BEE3D}"/>
                </a:ext>
              </a:extLst>
            </p:cNvPr>
            <p:cNvGrpSpPr/>
            <p:nvPr/>
          </p:nvGrpSpPr>
          <p:grpSpPr>
            <a:xfrm>
              <a:off x="7501532" y="0"/>
              <a:ext cx="4685109" cy="768628"/>
              <a:chOff x="0" y="0"/>
              <a:chExt cx="4685108" cy="768627"/>
            </a:xfrm>
          </p:grpSpPr>
          <p:sp>
            <p:nvSpPr>
              <p:cNvPr id="28" name="Chevron">
                <a:extLst>
                  <a:ext uri="{FF2B5EF4-FFF2-40B4-BE49-F238E27FC236}">
                    <a16:creationId xmlns:a16="http://schemas.microsoft.com/office/drawing/2014/main" id="{6A51BCD7-282C-4CDF-A552-FF9CFDAB56CC}"/>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29" name="Front Office Mobile">
                <a:extLst>
                  <a:ext uri="{FF2B5EF4-FFF2-40B4-BE49-F238E27FC236}">
                    <a16:creationId xmlns:a16="http://schemas.microsoft.com/office/drawing/2014/main" id="{683096DE-6E30-487A-9832-C15677DE2235}"/>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endParaRPr dirty="0"/>
              </a:p>
            </p:txBody>
          </p:sp>
        </p:grpSp>
      </p:grpSp>
      <p:sp>
        <p:nvSpPr>
          <p:cNvPr id="22" name="TextBox 1">
            <a:extLst>
              <a:ext uri="{FF2B5EF4-FFF2-40B4-BE49-F238E27FC236}">
                <a16:creationId xmlns:a16="http://schemas.microsoft.com/office/drawing/2014/main" id="{97D6CEBA-71D8-43FA-8D10-6A65DABB5773}"/>
              </a:ext>
            </a:extLst>
          </p:cNvPr>
          <p:cNvSpPr txBox="1"/>
          <p:nvPr/>
        </p:nvSpPr>
        <p:spPr>
          <a:xfrm>
            <a:off x="2698063" y="6085532"/>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Interface Plafonds internationaux sur la tablette</a:t>
            </a:r>
            <a:endParaRPr dirty="0"/>
          </a:p>
        </p:txBody>
      </p:sp>
      <p:pic>
        <p:nvPicPr>
          <p:cNvPr id="4" name="Picture 3" descr="A screenshot of a credit card&#10;&#10;Description automatically generated">
            <a:extLst>
              <a:ext uri="{FF2B5EF4-FFF2-40B4-BE49-F238E27FC236}">
                <a16:creationId xmlns:a16="http://schemas.microsoft.com/office/drawing/2014/main" id="{0D556C2B-1839-4EE9-9003-15E30E152B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235" y="832758"/>
            <a:ext cx="4008635" cy="5173812"/>
          </a:xfrm>
          <a:prstGeom prst="rect">
            <a:avLst/>
          </a:prstGeom>
        </p:spPr>
      </p:pic>
      <p:pic>
        <p:nvPicPr>
          <p:cNvPr id="6" name="Picture 5" descr="A screenshot of a credit card&#10;&#10;Description automatically generated">
            <a:extLst>
              <a:ext uri="{FF2B5EF4-FFF2-40B4-BE49-F238E27FC236}">
                <a16:creationId xmlns:a16="http://schemas.microsoft.com/office/drawing/2014/main" id="{A63DB980-DF6B-4FAD-8958-31F9290E5D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1371" y="832757"/>
            <a:ext cx="4008636" cy="5173813"/>
          </a:xfrm>
          <a:prstGeom prst="rect">
            <a:avLst/>
          </a:prstGeom>
        </p:spPr>
      </p:pic>
    </p:spTree>
    <p:extLst>
      <p:ext uri="{BB962C8B-B14F-4D97-AF65-F5344CB8AC3E}">
        <p14:creationId xmlns:p14="http://schemas.microsoft.com/office/powerpoint/2010/main" val="302775797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6"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sp>
        <p:nvSpPr>
          <p:cNvPr id="927" name="Numéro de diapositive"/>
          <p:cNvSpPr txBox="1">
            <a:spLocks noGrp="1"/>
          </p:cNvSpPr>
          <p:nvPr>
            <p:ph type="sldNum" sz="quarter" idx="2"/>
          </p:nvPr>
        </p:nvSpPr>
        <p:spPr>
          <a:xfrm>
            <a:off x="11616058" y="6399427"/>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53</a:t>
            </a:fld>
            <a:endParaRPr dirty="0"/>
          </a:p>
        </p:txBody>
      </p:sp>
      <p:grpSp>
        <p:nvGrpSpPr>
          <p:cNvPr id="24" name="Diagramme 12">
            <a:extLst>
              <a:ext uri="{FF2B5EF4-FFF2-40B4-BE49-F238E27FC236}">
                <a16:creationId xmlns:a16="http://schemas.microsoft.com/office/drawing/2014/main" id="{916C2C6B-8FE7-488F-9C10-22605040CE3B}"/>
              </a:ext>
            </a:extLst>
          </p:cNvPr>
          <p:cNvGrpSpPr/>
          <p:nvPr/>
        </p:nvGrpSpPr>
        <p:grpSpPr>
          <a:xfrm>
            <a:off x="-1" y="-14291"/>
            <a:ext cx="12186642" cy="768630"/>
            <a:chOff x="0" y="-1"/>
            <a:chExt cx="12186641" cy="768629"/>
          </a:xfrm>
        </p:grpSpPr>
        <p:grpSp>
          <p:nvGrpSpPr>
            <p:cNvPr id="25" name="Grouper">
              <a:extLst>
                <a:ext uri="{FF2B5EF4-FFF2-40B4-BE49-F238E27FC236}">
                  <a16:creationId xmlns:a16="http://schemas.microsoft.com/office/drawing/2014/main" id="{0D67727C-1E4A-42F9-AC7C-175B98A2CCB1}"/>
                </a:ext>
              </a:extLst>
            </p:cNvPr>
            <p:cNvGrpSpPr/>
            <p:nvPr/>
          </p:nvGrpSpPr>
          <p:grpSpPr>
            <a:xfrm>
              <a:off x="0" y="-1"/>
              <a:ext cx="4685109" cy="768629"/>
              <a:chOff x="0" y="-1"/>
              <a:chExt cx="4685108" cy="768628"/>
            </a:xfrm>
          </p:grpSpPr>
          <p:sp>
            <p:nvSpPr>
              <p:cNvPr id="32" name="Figure">
                <a:extLst>
                  <a:ext uri="{FF2B5EF4-FFF2-40B4-BE49-F238E27FC236}">
                    <a16:creationId xmlns:a16="http://schemas.microsoft.com/office/drawing/2014/main" id="{148E6DA1-63A4-45E3-9F34-0F70B418F54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Front Office Web">
                <a:extLst>
                  <a:ext uri="{FF2B5EF4-FFF2-40B4-BE49-F238E27FC236}">
                    <a16:creationId xmlns:a16="http://schemas.microsoft.com/office/drawing/2014/main" id="{955288F9-A6F5-4D47-83E6-E9CA0EFD3E79}"/>
                  </a:ext>
                </a:extLst>
              </p:cNvPr>
              <p:cNvSpPr txBox="1"/>
              <p:nvPr/>
            </p:nvSpPr>
            <p:spPr>
              <a:xfrm>
                <a:off x="72009" y="221577"/>
                <a:ext cx="4139630"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Outils</a:t>
                </a:r>
                <a:r>
                  <a:rPr lang="en-US" dirty="0"/>
                  <a:t> et technologies</a:t>
                </a:r>
              </a:p>
            </p:txBody>
          </p:sp>
        </p:grpSp>
        <p:grpSp>
          <p:nvGrpSpPr>
            <p:cNvPr id="26" name="Grouper">
              <a:extLst>
                <a:ext uri="{FF2B5EF4-FFF2-40B4-BE49-F238E27FC236}">
                  <a16:creationId xmlns:a16="http://schemas.microsoft.com/office/drawing/2014/main" id="{9191DE03-2249-46CE-9D97-15CD848B2D7A}"/>
                </a:ext>
              </a:extLst>
            </p:cNvPr>
            <p:cNvGrpSpPr/>
            <p:nvPr/>
          </p:nvGrpSpPr>
          <p:grpSpPr>
            <a:xfrm>
              <a:off x="3832959" y="0"/>
              <a:ext cx="4685110" cy="768628"/>
              <a:chOff x="0" y="0"/>
              <a:chExt cx="4685108" cy="768627"/>
            </a:xfrm>
          </p:grpSpPr>
          <p:sp>
            <p:nvSpPr>
              <p:cNvPr id="30" name="Chevron">
                <a:extLst>
                  <a:ext uri="{FF2B5EF4-FFF2-40B4-BE49-F238E27FC236}">
                    <a16:creationId xmlns:a16="http://schemas.microsoft.com/office/drawing/2014/main" id="{943CD4E6-1780-47DD-A29B-B568EA0A4C53}"/>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31" name="Back Office Web">
                <a:extLst>
                  <a:ext uri="{FF2B5EF4-FFF2-40B4-BE49-F238E27FC236}">
                    <a16:creationId xmlns:a16="http://schemas.microsoft.com/office/drawing/2014/main" id="{3B03F028-F72E-4D20-91A9-7E7BE620A2A2}"/>
                  </a:ext>
                </a:extLst>
              </p:cNvPr>
              <p:cNvSpPr txBox="1"/>
              <p:nvPr/>
            </p:nvSpPr>
            <p:spPr>
              <a:xfrm>
                <a:off x="432318" y="207728"/>
                <a:ext cx="3586093"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fr-FR" dirty="0"/>
                  <a:t>Application Web</a:t>
                </a:r>
                <a:endParaRPr dirty="0"/>
              </a:p>
            </p:txBody>
          </p:sp>
        </p:grpSp>
        <p:grpSp>
          <p:nvGrpSpPr>
            <p:cNvPr id="27" name="Grouper">
              <a:extLst>
                <a:ext uri="{FF2B5EF4-FFF2-40B4-BE49-F238E27FC236}">
                  <a16:creationId xmlns:a16="http://schemas.microsoft.com/office/drawing/2014/main" id="{D359B9C9-DBEC-416C-A40E-563D021BEE3D}"/>
                </a:ext>
              </a:extLst>
            </p:cNvPr>
            <p:cNvGrpSpPr/>
            <p:nvPr/>
          </p:nvGrpSpPr>
          <p:grpSpPr>
            <a:xfrm>
              <a:off x="7501532" y="0"/>
              <a:ext cx="4685109" cy="768628"/>
              <a:chOff x="0" y="0"/>
              <a:chExt cx="4685108" cy="768627"/>
            </a:xfrm>
          </p:grpSpPr>
          <p:sp>
            <p:nvSpPr>
              <p:cNvPr id="28" name="Chevron">
                <a:extLst>
                  <a:ext uri="{FF2B5EF4-FFF2-40B4-BE49-F238E27FC236}">
                    <a16:creationId xmlns:a16="http://schemas.microsoft.com/office/drawing/2014/main" id="{6A51BCD7-282C-4CDF-A552-FF9CFDAB56CC}"/>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29" name="Front Office Mobile">
                <a:extLst>
                  <a:ext uri="{FF2B5EF4-FFF2-40B4-BE49-F238E27FC236}">
                    <a16:creationId xmlns:a16="http://schemas.microsoft.com/office/drawing/2014/main" id="{683096DE-6E30-487A-9832-C15677DE2235}"/>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endParaRPr dirty="0"/>
              </a:p>
            </p:txBody>
          </p:sp>
        </p:grpSp>
      </p:grpSp>
      <p:sp>
        <p:nvSpPr>
          <p:cNvPr id="21" name="TextBox 1">
            <a:extLst>
              <a:ext uri="{FF2B5EF4-FFF2-40B4-BE49-F238E27FC236}">
                <a16:creationId xmlns:a16="http://schemas.microsoft.com/office/drawing/2014/main" id="{8748A55E-E233-4C27-B4E8-78592725D128}"/>
              </a:ext>
            </a:extLst>
          </p:cNvPr>
          <p:cNvSpPr txBox="1"/>
          <p:nvPr/>
        </p:nvSpPr>
        <p:spPr>
          <a:xfrm>
            <a:off x="2698063" y="6085532"/>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Interface Plafonds internationaux sur le mobile</a:t>
            </a:r>
            <a:endParaRPr dirty="0"/>
          </a:p>
        </p:txBody>
      </p:sp>
      <p:pic>
        <p:nvPicPr>
          <p:cNvPr id="3" name="Picture 2" descr="A screenshot of a credit card&#10;&#10;Description automatically generated">
            <a:extLst>
              <a:ext uri="{FF2B5EF4-FFF2-40B4-BE49-F238E27FC236}">
                <a16:creationId xmlns:a16="http://schemas.microsoft.com/office/drawing/2014/main" id="{6CE1D5B9-9931-4FBA-8883-0A1A8BDD2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2182" y="843584"/>
            <a:ext cx="2494712" cy="5939383"/>
          </a:xfrm>
          <a:prstGeom prst="rect">
            <a:avLst/>
          </a:prstGeom>
        </p:spPr>
      </p:pic>
      <p:pic>
        <p:nvPicPr>
          <p:cNvPr id="7" name="Picture 6" descr="A screenshot of a credit card&#10;&#10;Description automatically generated">
            <a:extLst>
              <a:ext uri="{FF2B5EF4-FFF2-40B4-BE49-F238E27FC236}">
                <a16:creationId xmlns:a16="http://schemas.microsoft.com/office/drawing/2014/main" id="{6B10C999-D296-418D-BCD2-971A7A357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106" y="843583"/>
            <a:ext cx="2494712" cy="5939383"/>
          </a:xfrm>
          <a:prstGeom prst="rect">
            <a:avLst/>
          </a:prstGeom>
        </p:spPr>
      </p:pic>
    </p:spTree>
    <p:extLst>
      <p:ext uri="{BB962C8B-B14F-4D97-AF65-F5344CB8AC3E}">
        <p14:creationId xmlns:p14="http://schemas.microsoft.com/office/powerpoint/2010/main" val="119482543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42"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6"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sp>
        <p:nvSpPr>
          <p:cNvPr id="927" name="Numéro de diapositive"/>
          <p:cNvSpPr txBox="1">
            <a:spLocks noGrp="1"/>
          </p:cNvSpPr>
          <p:nvPr>
            <p:ph type="sldNum" sz="quarter" idx="2"/>
          </p:nvPr>
        </p:nvSpPr>
        <p:spPr>
          <a:xfrm>
            <a:off x="11616058" y="6399427"/>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54</a:t>
            </a:fld>
            <a:endParaRPr dirty="0"/>
          </a:p>
        </p:txBody>
      </p:sp>
      <p:grpSp>
        <p:nvGrpSpPr>
          <p:cNvPr id="24" name="Diagramme 12">
            <a:extLst>
              <a:ext uri="{FF2B5EF4-FFF2-40B4-BE49-F238E27FC236}">
                <a16:creationId xmlns:a16="http://schemas.microsoft.com/office/drawing/2014/main" id="{916C2C6B-8FE7-488F-9C10-22605040CE3B}"/>
              </a:ext>
            </a:extLst>
          </p:cNvPr>
          <p:cNvGrpSpPr/>
          <p:nvPr/>
        </p:nvGrpSpPr>
        <p:grpSpPr>
          <a:xfrm>
            <a:off x="-1" y="-14291"/>
            <a:ext cx="12186642" cy="768630"/>
            <a:chOff x="0" y="-1"/>
            <a:chExt cx="12186641" cy="768629"/>
          </a:xfrm>
        </p:grpSpPr>
        <p:grpSp>
          <p:nvGrpSpPr>
            <p:cNvPr id="25" name="Grouper">
              <a:extLst>
                <a:ext uri="{FF2B5EF4-FFF2-40B4-BE49-F238E27FC236}">
                  <a16:creationId xmlns:a16="http://schemas.microsoft.com/office/drawing/2014/main" id="{0D67727C-1E4A-42F9-AC7C-175B98A2CCB1}"/>
                </a:ext>
              </a:extLst>
            </p:cNvPr>
            <p:cNvGrpSpPr/>
            <p:nvPr/>
          </p:nvGrpSpPr>
          <p:grpSpPr>
            <a:xfrm>
              <a:off x="0" y="-1"/>
              <a:ext cx="4685109" cy="768629"/>
              <a:chOff x="0" y="-1"/>
              <a:chExt cx="4685108" cy="768628"/>
            </a:xfrm>
          </p:grpSpPr>
          <p:sp>
            <p:nvSpPr>
              <p:cNvPr id="32" name="Figure">
                <a:extLst>
                  <a:ext uri="{FF2B5EF4-FFF2-40B4-BE49-F238E27FC236}">
                    <a16:creationId xmlns:a16="http://schemas.microsoft.com/office/drawing/2014/main" id="{148E6DA1-63A4-45E3-9F34-0F70B418F54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Front Office Web">
                <a:extLst>
                  <a:ext uri="{FF2B5EF4-FFF2-40B4-BE49-F238E27FC236}">
                    <a16:creationId xmlns:a16="http://schemas.microsoft.com/office/drawing/2014/main" id="{955288F9-A6F5-4D47-83E6-E9CA0EFD3E79}"/>
                  </a:ext>
                </a:extLst>
              </p:cNvPr>
              <p:cNvSpPr txBox="1"/>
              <p:nvPr/>
            </p:nvSpPr>
            <p:spPr>
              <a:xfrm>
                <a:off x="72009" y="221577"/>
                <a:ext cx="4139630"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Outils</a:t>
                </a:r>
                <a:r>
                  <a:rPr lang="en-US" dirty="0"/>
                  <a:t> et technologies</a:t>
                </a:r>
              </a:p>
            </p:txBody>
          </p:sp>
        </p:grpSp>
        <p:grpSp>
          <p:nvGrpSpPr>
            <p:cNvPr id="26" name="Grouper">
              <a:extLst>
                <a:ext uri="{FF2B5EF4-FFF2-40B4-BE49-F238E27FC236}">
                  <a16:creationId xmlns:a16="http://schemas.microsoft.com/office/drawing/2014/main" id="{9191DE03-2249-46CE-9D97-15CD848B2D7A}"/>
                </a:ext>
              </a:extLst>
            </p:cNvPr>
            <p:cNvGrpSpPr/>
            <p:nvPr/>
          </p:nvGrpSpPr>
          <p:grpSpPr>
            <a:xfrm>
              <a:off x="3832959" y="0"/>
              <a:ext cx="4685110" cy="768628"/>
              <a:chOff x="0" y="0"/>
              <a:chExt cx="4685108" cy="768627"/>
            </a:xfrm>
          </p:grpSpPr>
          <p:sp>
            <p:nvSpPr>
              <p:cNvPr id="30" name="Chevron">
                <a:extLst>
                  <a:ext uri="{FF2B5EF4-FFF2-40B4-BE49-F238E27FC236}">
                    <a16:creationId xmlns:a16="http://schemas.microsoft.com/office/drawing/2014/main" id="{943CD4E6-1780-47DD-A29B-B568EA0A4C53}"/>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31" name="Back Office Web">
                <a:extLst>
                  <a:ext uri="{FF2B5EF4-FFF2-40B4-BE49-F238E27FC236}">
                    <a16:creationId xmlns:a16="http://schemas.microsoft.com/office/drawing/2014/main" id="{3B03F028-F72E-4D20-91A9-7E7BE620A2A2}"/>
                  </a:ext>
                </a:extLst>
              </p:cNvPr>
              <p:cNvSpPr txBox="1"/>
              <p:nvPr/>
            </p:nvSpPr>
            <p:spPr>
              <a:xfrm>
                <a:off x="432318" y="207728"/>
                <a:ext cx="3586093"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fr-FR" dirty="0"/>
                  <a:t>Application Web</a:t>
                </a:r>
                <a:endParaRPr dirty="0"/>
              </a:p>
            </p:txBody>
          </p:sp>
        </p:grpSp>
        <p:grpSp>
          <p:nvGrpSpPr>
            <p:cNvPr id="27" name="Grouper">
              <a:extLst>
                <a:ext uri="{FF2B5EF4-FFF2-40B4-BE49-F238E27FC236}">
                  <a16:creationId xmlns:a16="http://schemas.microsoft.com/office/drawing/2014/main" id="{D359B9C9-DBEC-416C-A40E-563D021BEE3D}"/>
                </a:ext>
              </a:extLst>
            </p:cNvPr>
            <p:cNvGrpSpPr/>
            <p:nvPr/>
          </p:nvGrpSpPr>
          <p:grpSpPr>
            <a:xfrm>
              <a:off x="7501532" y="0"/>
              <a:ext cx="4685109" cy="768628"/>
              <a:chOff x="0" y="0"/>
              <a:chExt cx="4685108" cy="768627"/>
            </a:xfrm>
          </p:grpSpPr>
          <p:sp>
            <p:nvSpPr>
              <p:cNvPr id="28" name="Chevron">
                <a:extLst>
                  <a:ext uri="{FF2B5EF4-FFF2-40B4-BE49-F238E27FC236}">
                    <a16:creationId xmlns:a16="http://schemas.microsoft.com/office/drawing/2014/main" id="{6A51BCD7-282C-4CDF-A552-FF9CFDAB56CC}"/>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29" name="Front Office Mobile">
                <a:extLst>
                  <a:ext uri="{FF2B5EF4-FFF2-40B4-BE49-F238E27FC236}">
                    <a16:creationId xmlns:a16="http://schemas.microsoft.com/office/drawing/2014/main" id="{683096DE-6E30-487A-9832-C15677DE2235}"/>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endParaRPr dirty="0"/>
              </a:p>
            </p:txBody>
          </p:sp>
        </p:grpSp>
      </p:grpSp>
      <p:sp>
        <p:nvSpPr>
          <p:cNvPr id="34" name="TextBox 1">
            <a:extLst>
              <a:ext uri="{FF2B5EF4-FFF2-40B4-BE49-F238E27FC236}">
                <a16:creationId xmlns:a16="http://schemas.microsoft.com/office/drawing/2014/main" id="{6D31B961-C9DF-4502-B123-F927E874F185}"/>
              </a:ext>
            </a:extLst>
          </p:cNvPr>
          <p:cNvSpPr txBox="1"/>
          <p:nvPr/>
        </p:nvSpPr>
        <p:spPr>
          <a:xfrm>
            <a:off x="2698063" y="6085532"/>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Interface Mes Produit sur le bureau</a:t>
            </a:r>
            <a:endParaRPr dirty="0"/>
          </a:p>
        </p:txBody>
      </p:sp>
      <p:pic>
        <p:nvPicPr>
          <p:cNvPr id="4" name="Picture 3" descr="A screenshot of a computer&#10;&#10;Description automatically generated">
            <a:extLst>
              <a:ext uri="{FF2B5EF4-FFF2-40B4-BE49-F238E27FC236}">
                <a16:creationId xmlns:a16="http://schemas.microsoft.com/office/drawing/2014/main" id="{4499125C-300E-4E7A-AC6F-1CA30CAFAB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96718" y="1221717"/>
            <a:ext cx="4685109" cy="441456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57B7AF7-2963-4CFA-8A68-5D78BA25FB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780" y="1221717"/>
            <a:ext cx="4766565" cy="4414564"/>
          </a:xfrm>
          <a:prstGeom prst="rect">
            <a:avLst/>
          </a:prstGeom>
        </p:spPr>
      </p:pic>
    </p:spTree>
    <p:extLst>
      <p:ext uri="{BB962C8B-B14F-4D97-AF65-F5344CB8AC3E}">
        <p14:creationId xmlns:p14="http://schemas.microsoft.com/office/powerpoint/2010/main" val="425975784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42"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6"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sp>
        <p:nvSpPr>
          <p:cNvPr id="927" name="Numéro de diapositive"/>
          <p:cNvSpPr txBox="1">
            <a:spLocks noGrp="1"/>
          </p:cNvSpPr>
          <p:nvPr>
            <p:ph type="sldNum" sz="quarter" idx="2"/>
          </p:nvPr>
        </p:nvSpPr>
        <p:spPr>
          <a:xfrm>
            <a:off x="11616058" y="6399427"/>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55</a:t>
            </a:fld>
            <a:endParaRPr dirty="0"/>
          </a:p>
        </p:txBody>
      </p:sp>
      <p:grpSp>
        <p:nvGrpSpPr>
          <p:cNvPr id="24" name="Diagramme 12">
            <a:extLst>
              <a:ext uri="{FF2B5EF4-FFF2-40B4-BE49-F238E27FC236}">
                <a16:creationId xmlns:a16="http://schemas.microsoft.com/office/drawing/2014/main" id="{916C2C6B-8FE7-488F-9C10-22605040CE3B}"/>
              </a:ext>
            </a:extLst>
          </p:cNvPr>
          <p:cNvGrpSpPr/>
          <p:nvPr/>
        </p:nvGrpSpPr>
        <p:grpSpPr>
          <a:xfrm>
            <a:off x="-1" y="-14291"/>
            <a:ext cx="12186642" cy="768630"/>
            <a:chOff x="0" y="-1"/>
            <a:chExt cx="12186641" cy="768629"/>
          </a:xfrm>
        </p:grpSpPr>
        <p:grpSp>
          <p:nvGrpSpPr>
            <p:cNvPr id="25" name="Grouper">
              <a:extLst>
                <a:ext uri="{FF2B5EF4-FFF2-40B4-BE49-F238E27FC236}">
                  <a16:creationId xmlns:a16="http://schemas.microsoft.com/office/drawing/2014/main" id="{0D67727C-1E4A-42F9-AC7C-175B98A2CCB1}"/>
                </a:ext>
              </a:extLst>
            </p:cNvPr>
            <p:cNvGrpSpPr/>
            <p:nvPr/>
          </p:nvGrpSpPr>
          <p:grpSpPr>
            <a:xfrm>
              <a:off x="0" y="-1"/>
              <a:ext cx="4685109" cy="768629"/>
              <a:chOff x="0" y="-1"/>
              <a:chExt cx="4685108" cy="768628"/>
            </a:xfrm>
          </p:grpSpPr>
          <p:sp>
            <p:nvSpPr>
              <p:cNvPr id="32" name="Figure">
                <a:extLst>
                  <a:ext uri="{FF2B5EF4-FFF2-40B4-BE49-F238E27FC236}">
                    <a16:creationId xmlns:a16="http://schemas.microsoft.com/office/drawing/2014/main" id="{148E6DA1-63A4-45E3-9F34-0F70B418F54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Front Office Web">
                <a:extLst>
                  <a:ext uri="{FF2B5EF4-FFF2-40B4-BE49-F238E27FC236}">
                    <a16:creationId xmlns:a16="http://schemas.microsoft.com/office/drawing/2014/main" id="{955288F9-A6F5-4D47-83E6-E9CA0EFD3E79}"/>
                  </a:ext>
                </a:extLst>
              </p:cNvPr>
              <p:cNvSpPr txBox="1"/>
              <p:nvPr/>
            </p:nvSpPr>
            <p:spPr>
              <a:xfrm>
                <a:off x="72009" y="221577"/>
                <a:ext cx="4139630"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Outils</a:t>
                </a:r>
                <a:r>
                  <a:rPr lang="en-US" dirty="0"/>
                  <a:t> et technologies</a:t>
                </a:r>
              </a:p>
            </p:txBody>
          </p:sp>
        </p:grpSp>
        <p:grpSp>
          <p:nvGrpSpPr>
            <p:cNvPr id="26" name="Grouper">
              <a:extLst>
                <a:ext uri="{FF2B5EF4-FFF2-40B4-BE49-F238E27FC236}">
                  <a16:creationId xmlns:a16="http://schemas.microsoft.com/office/drawing/2014/main" id="{9191DE03-2249-46CE-9D97-15CD848B2D7A}"/>
                </a:ext>
              </a:extLst>
            </p:cNvPr>
            <p:cNvGrpSpPr/>
            <p:nvPr/>
          </p:nvGrpSpPr>
          <p:grpSpPr>
            <a:xfrm>
              <a:off x="3832959" y="0"/>
              <a:ext cx="4685110" cy="768628"/>
              <a:chOff x="0" y="0"/>
              <a:chExt cx="4685108" cy="768627"/>
            </a:xfrm>
          </p:grpSpPr>
          <p:sp>
            <p:nvSpPr>
              <p:cNvPr id="30" name="Chevron">
                <a:extLst>
                  <a:ext uri="{FF2B5EF4-FFF2-40B4-BE49-F238E27FC236}">
                    <a16:creationId xmlns:a16="http://schemas.microsoft.com/office/drawing/2014/main" id="{943CD4E6-1780-47DD-A29B-B568EA0A4C53}"/>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31" name="Back Office Web">
                <a:extLst>
                  <a:ext uri="{FF2B5EF4-FFF2-40B4-BE49-F238E27FC236}">
                    <a16:creationId xmlns:a16="http://schemas.microsoft.com/office/drawing/2014/main" id="{3B03F028-F72E-4D20-91A9-7E7BE620A2A2}"/>
                  </a:ext>
                </a:extLst>
              </p:cNvPr>
              <p:cNvSpPr txBox="1"/>
              <p:nvPr/>
            </p:nvSpPr>
            <p:spPr>
              <a:xfrm>
                <a:off x="432318" y="207728"/>
                <a:ext cx="3586093"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fr-FR" dirty="0"/>
                  <a:t>Application Web</a:t>
                </a:r>
                <a:endParaRPr dirty="0"/>
              </a:p>
            </p:txBody>
          </p:sp>
        </p:grpSp>
        <p:grpSp>
          <p:nvGrpSpPr>
            <p:cNvPr id="27" name="Grouper">
              <a:extLst>
                <a:ext uri="{FF2B5EF4-FFF2-40B4-BE49-F238E27FC236}">
                  <a16:creationId xmlns:a16="http://schemas.microsoft.com/office/drawing/2014/main" id="{D359B9C9-DBEC-416C-A40E-563D021BEE3D}"/>
                </a:ext>
              </a:extLst>
            </p:cNvPr>
            <p:cNvGrpSpPr/>
            <p:nvPr/>
          </p:nvGrpSpPr>
          <p:grpSpPr>
            <a:xfrm>
              <a:off x="7501532" y="0"/>
              <a:ext cx="4685109" cy="768628"/>
              <a:chOff x="0" y="0"/>
              <a:chExt cx="4685108" cy="768627"/>
            </a:xfrm>
          </p:grpSpPr>
          <p:sp>
            <p:nvSpPr>
              <p:cNvPr id="28" name="Chevron">
                <a:extLst>
                  <a:ext uri="{FF2B5EF4-FFF2-40B4-BE49-F238E27FC236}">
                    <a16:creationId xmlns:a16="http://schemas.microsoft.com/office/drawing/2014/main" id="{6A51BCD7-282C-4CDF-A552-FF9CFDAB56CC}"/>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29" name="Front Office Mobile">
                <a:extLst>
                  <a:ext uri="{FF2B5EF4-FFF2-40B4-BE49-F238E27FC236}">
                    <a16:creationId xmlns:a16="http://schemas.microsoft.com/office/drawing/2014/main" id="{683096DE-6E30-487A-9832-C15677DE2235}"/>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endParaRPr dirty="0"/>
              </a:p>
            </p:txBody>
          </p:sp>
        </p:grpSp>
      </p:grpSp>
      <p:pic>
        <p:nvPicPr>
          <p:cNvPr id="3" name="Picture 2" descr="A screenshot of a computer&#10;&#10;Description automatically generated">
            <a:extLst>
              <a:ext uri="{FF2B5EF4-FFF2-40B4-BE49-F238E27FC236}">
                <a16:creationId xmlns:a16="http://schemas.microsoft.com/office/drawing/2014/main" id="{BA9283FD-B9FA-44B4-B06E-86903BA23F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195" y="838675"/>
            <a:ext cx="2917748" cy="581203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631FC9E-DED2-4E00-8275-DFD5E89E47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9363" y="838675"/>
            <a:ext cx="2877103" cy="5812037"/>
          </a:xfrm>
          <a:prstGeom prst="rect">
            <a:avLst/>
          </a:prstGeom>
        </p:spPr>
      </p:pic>
      <p:sp>
        <p:nvSpPr>
          <p:cNvPr id="21" name="TextBox 1">
            <a:extLst>
              <a:ext uri="{FF2B5EF4-FFF2-40B4-BE49-F238E27FC236}">
                <a16:creationId xmlns:a16="http://schemas.microsoft.com/office/drawing/2014/main" id="{F75198E4-B019-42D2-9658-9CBD399D620A}"/>
              </a:ext>
            </a:extLst>
          </p:cNvPr>
          <p:cNvSpPr txBox="1"/>
          <p:nvPr/>
        </p:nvSpPr>
        <p:spPr>
          <a:xfrm>
            <a:off x="2698063" y="6085532"/>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Interface Mes Produit sur la tablette</a:t>
            </a:r>
            <a:endParaRPr dirty="0"/>
          </a:p>
        </p:txBody>
      </p:sp>
    </p:spTree>
    <p:extLst>
      <p:ext uri="{BB962C8B-B14F-4D97-AF65-F5344CB8AC3E}">
        <p14:creationId xmlns:p14="http://schemas.microsoft.com/office/powerpoint/2010/main" val="342774062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42"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advAuto="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6" name="Rectangle 13"/>
          <p:cNvSpPr txBox="1"/>
          <p:nvPr/>
        </p:nvSpPr>
        <p:spPr>
          <a:xfrm>
            <a:off x="6017326" y="3244333"/>
            <a:ext cx="167654" cy="350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a:latin typeface="Arial"/>
                <a:ea typeface="Arial"/>
                <a:cs typeface="Arial"/>
                <a:sym typeface="Arial"/>
              </a:defRPr>
            </a:lvl1pPr>
          </a:lstStyle>
          <a:p>
            <a:r>
              <a:t> </a:t>
            </a:r>
          </a:p>
        </p:txBody>
      </p:sp>
      <p:sp>
        <p:nvSpPr>
          <p:cNvPr id="927" name="Numéro de diapositive"/>
          <p:cNvSpPr txBox="1">
            <a:spLocks noGrp="1"/>
          </p:cNvSpPr>
          <p:nvPr>
            <p:ph type="sldNum" sz="quarter" idx="2"/>
          </p:nvPr>
        </p:nvSpPr>
        <p:spPr>
          <a:xfrm>
            <a:off x="11616058" y="6399427"/>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56</a:t>
            </a:fld>
            <a:endParaRPr dirty="0"/>
          </a:p>
        </p:txBody>
      </p:sp>
      <p:grpSp>
        <p:nvGrpSpPr>
          <p:cNvPr id="24" name="Diagramme 12">
            <a:extLst>
              <a:ext uri="{FF2B5EF4-FFF2-40B4-BE49-F238E27FC236}">
                <a16:creationId xmlns:a16="http://schemas.microsoft.com/office/drawing/2014/main" id="{916C2C6B-8FE7-488F-9C10-22605040CE3B}"/>
              </a:ext>
            </a:extLst>
          </p:cNvPr>
          <p:cNvGrpSpPr/>
          <p:nvPr/>
        </p:nvGrpSpPr>
        <p:grpSpPr>
          <a:xfrm>
            <a:off x="-1" y="-14291"/>
            <a:ext cx="12186642" cy="768630"/>
            <a:chOff x="0" y="-1"/>
            <a:chExt cx="12186641" cy="768629"/>
          </a:xfrm>
        </p:grpSpPr>
        <p:grpSp>
          <p:nvGrpSpPr>
            <p:cNvPr id="25" name="Grouper">
              <a:extLst>
                <a:ext uri="{FF2B5EF4-FFF2-40B4-BE49-F238E27FC236}">
                  <a16:creationId xmlns:a16="http://schemas.microsoft.com/office/drawing/2014/main" id="{0D67727C-1E4A-42F9-AC7C-175B98A2CCB1}"/>
                </a:ext>
              </a:extLst>
            </p:cNvPr>
            <p:cNvGrpSpPr/>
            <p:nvPr/>
          </p:nvGrpSpPr>
          <p:grpSpPr>
            <a:xfrm>
              <a:off x="0" y="-1"/>
              <a:ext cx="4685109" cy="768629"/>
              <a:chOff x="0" y="-1"/>
              <a:chExt cx="4685108" cy="768628"/>
            </a:xfrm>
          </p:grpSpPr>
          <p:sp>
            <p:nvSpPr>
              <p:cNvPr id="32" name="Figure">
                <a:extLst>
                  <a:ext uri="{FF2B5EF4-FFF2-40B4-BE49-F238E27FC236}">
                    <a16:creationId xmlns:a16="http://schemas.microsoft.com/office/drawing/2014/main" id="{148E6DA1-63A4-45E3-9F34-0F70B418F543}"/>
                  </a:ext>
                </a:extLst>
              </p:cNvPr>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 name="Front Office Web">
                <a:extLst>
                  <a:ext uri="{FF2B5EF4-FFF2-40B4-BE49-F238E27FC236}">
                    <a16:creationId xmlns:a16="http://schemas.microsoft.com/office/drawing/2014/main" id="{955288F9-A6F5-4D47-83E6-E9CA0EFD3E79}"/>
                  </a:ext>
                </a:extLst>
              </p:cNvPr>
              <p:cNvSpPr txBox="1"/>
              <p:nvPr/>
            </p:nvSpPr>
            <p:spPr>
              <a:xfrm>
                <a:off x="72009" y="221577"/>
                <a:ext cx="4139630"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err="1"/>
                  <a:t>Outils</a:t>
                </a:r>
                <a:r>
                  <a:rPr lang="en-US" dirty="0"/>
                  <a:t> et technologies</a:t>
                </a:r>
              </a:p>
            </p:txBody>
          </p:sp>
        </p:grpSp>
        <p:grpSp>
          <p:nvGrpSpPr>
            <p:cNvPr id="26" name="Grouper">
              <a:extLst>
                <a:ext uri="{FF2B5EF4-FFF2-40B4-BE49-F238E27FC236}">
                  <a16:creationId xmlns:a16="http://schemas.microsoft.com/office/drawing/2014/main" id="{9191DE03-2249-46CE-9D97-15CD848B2D7A}"/>
                </a:ext>
              </a:extLst>
            </p:cNvPr>
            <p:cNvGrpSpPr/>
            <p:nvPr/>
          </p:nvGrpSpPr>
          <p:grpSpPr>
            <a:xfrm>
              <a:off x="3832959" y="0"/>
              <a:ext cx="4685110" cy="768628"/>
              <a:chOff x="0" y="0"/>
              <a:chExt cx="4685108" cy="768627"/>
            </a:xfrm>
          </p:grpSpPr>
          <p:sp>
            <p:nvSpPr>
              <p:cNvPr id="30" name="Chevron">
                <a:extLst>
                  <a:ext uri="{FF2B5EF4-FFF2-40B4-BE49-F238E27FC236}">
                    <a16:creationId xmlns:a16="http://schemas.microsoft.com/office/drawing/2014/main" id="{943CD4E6-1780-47DD-A29B-B568EA0A4C53}"/>
                  </a:ext>
                </a:extLst>
              </p:cNvPr>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defRPr b="1">
                    <a:solidFill>
                      <a:srgbClr val="FFFFFF"/>
                    </a:solidFill>
                  </a:defRPr>
                </a:pPr>
                <a:endParaRPr/>
              </a:p>
            </p:txBody>
          </p:sp>
          <p:sp>
            <p:nvSpPr>
              <p:cNvPr id="31" name="Back Office Web">
                <a:extLst>
                  <a:ext uri="{FF2B5EF4-FFF2-40B4-BE49-F238E27FC236}">
                    <a16:creationId xmlns:a16="http://schemas.microsoft.com/office/drawing/2014/main" id="{3B03F028-F72E-4D20-91A9-7E7BE620A2A2}"/>
                  </a:ext>
                </a:extLst>
              </p:cNvPr>
              <p:cNvSpPr txBox="1"/>
              <p:nvPr/>
            </p:nvSpPr>
            <p:spPr>
              <a:xfrm>
                <a:off x="432318" y="207728"/>
                <a:ext cx="3586093" cy="3531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200" b="1">
                    <a:solidFill>
                      <a:srgbClr val="FFFFFF"/>
                    </a:solidFill>
                  </a:defRPr>
                </a:lvl1pPr>
              </a:lstStyle>
              <a:p>
                <a:r>
                  <a:rPr lang="fr-FR" dirty="0"/>
                  <a:t>Application Web</a:t>
                </a:r>
                <a:endParaRPr dirty="0"/>
              </a:p>
            </p:txBody>
          </p:sp>
        </p:grpSp>
        <p:grpSp>
          <p:nvGrpSpPr>
            <p:cNvPr id="27" name="Grouper">
              <a:extLst>
                <a:ext uri="{FF2B5EF4-FFF2-40B4-BE49-F238E27FC236}">
                  <a16:creationId xmlns:a16="http://schemas.microsoft.com/office/drawing/2014/main" id="{D359B9C9-DBEC-416C-A40E-563D021BEE3D}"/>
                </a:ext>
              </a:extLst>
            </p:cNvPr>
            <p:cNvGrpSpPr/>
            <p:nvPr/>
          </p:nvGrpSpPr>
          <p:grpSpPr>
            <a:xfrm>
              <a:off x="7501532" y="0"/>
              <a:ext cx="4685109" cy="768628"/>
              <a:chOff x="0" y="0"/>
              <a:chExt cx="4685108" cy="768627"/>
            </a:xfrm>
          </p:grpSpPr>
          <p:sp>
            <p:nvSpPr>
              <p:cNvPr id="28" name="Chevron">
                <a:extLst>
                  <a:ext uri="{FF2B5EF4-FFF2-40B4-BE49-F238E27FC236}">
                    <a16:creationId xmlns:a16="http://schemas.microsoft.com/office/drawing/2014/main" id="{6A51BCD7-282C-4CDF-A552-FF9CFDAB56CC}"/>
                  </a:ext>
                </a:extLst>
              </p:cNvPr>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29" name="Front Office Mobile">
                <a:extLst>
                  <a:ext uri="{FF2B5EF4-FFF2-40B4-BE49-F238E27FC236}">
                    <a16:creationId xmlns:a16="http://schemas.microsoft.com/office/drawing/2014/main" id="{683096DE-6E30-487A-9832-C15677DE2235}"/>
                  </a:ext>
                </a:extLst>
              </p:cNvPr>
              <p:cNvSpPr txBox="1"/>
              <p:nvPr/>
            </p:nvSpPr>
            <p:spPr>
              <a:xfrm>
                <a:off x="432318" y="221577"/>
                <a:ext cx="3868477" cy="3254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en-US" dirty="0"/>
                  <a:t>Application Mobile</a:t>
                </a:r>
                <a:endParaRPr dirty="0"/>
              </a:p>
            </p:txBody>
          </p:sp>
        </p:grpSp>
      </p:grpSp>
      <p:sp>
        <p:nvSpPr>
          <p:cNvPr id="17" name="TextBox 1">
            <a:extLst>
              <a:ext uri="{FF2B5EF4-FFF2-40B4-BE49-F238E27FC236}">
                <a16:creationId xmlns:a16="http://schemas.microsoft.com/office/drawing/2014/main" id="{3A909A0A-9D5C-497A-9766-858B7576FA02}"/>
              </a:ext>
            </a:extLst>
          </p:cNvPr>
          <p:cNvSpPr txBox="1"/>
          <p:nvPr/>
        </p:nvSpPr>
        <p:spPr>
          <a:xfrm>
            <a:off x="2698063" y="6085532"/>
            <a:ext cx="6638526" cy="349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a:spAutoFit/>
          </a:bodyPr>
          <a:lstStyle>
            <a:lvl1pPr algn="ctr">
              <a:defRPr b="1"/>
            </a:lvl1pPr>
          </a:lstStyle>
          <a:p>
            <a:r>
              <a:rPr lang="fr-FR" dirty="0"/>
              <a:t>Interface Mes Produit sur le mobile</a:t>
            </a:r>
            <a:endParaRPr dirty="0"/>
          </a:p>
        </p:txBody>
      </p:sp>
      <p:pic>
        <p:nvPicPr>
          <p:cNvPr id="4" name="Picture 3" descr="A screenshot of a phone&#10;&#10;Description automatically generated">
            <a:extLst>
              <a:ext uri="{FF2B5EF4-FFF2-40B4-BE49-F238E27FC236}">
                <a16:creationId xmlns:a16="http://schemas.microsoft.com/office/drawing/2014/main" id="{19CE5C3B-9829-4D92-BC92-9FD71DF80B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106" y="843583"/>
            <a:ext cx="2381472" cy="5939383"/>
          </a:xfrm>
          <a:prstGeom prst="rect">
            <a:avLst/>
          </a:prstGeom>
        </p:spPr>
      </p:pic>
      <p:pic>
        <p:nvPicPr>
          <p:cNvPr id="6" name="Picture 5" descr="A screenshot of a phone&#10;&#10;Description automatically generated">
            <a:extLst>
              <a:ext uri="{FF2B5EF4-FFF2-40B4-BE49-F238E27FC236}">
                <a16:creationId xmlns:a16="http://schemas.microsoft.com/office/drawing/2014/main" id="{807357BC-E818-45DE-ABD3-1BA1CD4B5B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422" y="843582"/>
            <a:ext cx="2381472" cy="5939383"/>
          </a:xfrm>
          <a:prstGeom prst="rect">
            <a:avLst/>
          </a:prstGeom>
        </p:spPr>
      </p:pic>
    </p:spTree>
    <p:extLst>
      <p:ext uri="{BB962C8B-B14F-4D97-AF65-F5344CB8AC3E}">
        <p14:creationId xmlns:p14="http://schemas.microsoft.com/office/powerpoint/2010/main" val="428637581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Footer"/>
          <p:cNvSpPr txBox="1">
            <a:spLocks noGrp="1"/>
          </p:cNvSpPr>
          <p:nvPr>
            <p:ph type="sldNum" sz="quarter" idx="2"/>
          </p:nvPr>
        </p:nvSpPr>
        <p:spPr>
          <a:xfrm>
            <a:off x="5880770" y="6412999"/>
            <a:ext cx="405057" cy="292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lvl1pPr algn="ctr">
              <a:defRPr sz="1900">
                <a:solidFill>
                  <a:srgbClr val="414141"/>
                </a:solidFill>
              </a:defRPr>
            </a:lvl1pPr>
          </a:lstStyle>
          <a:p>
            <a:fld id="{86CB4B4D-7CA3-9044-876B-883B54F8677D}" type="slidenum">
              <a:rPr/>
              <a:t>6</a:t>
            </a:fld>
            <a:endParaRPr/>
          </a:p>
        </p:txBody>
      </p:sp>
      <p:grpSp>
        <p:nvGrpSpPr>
          <p:cNvPr id="343" name="Diagramme 2"/>
          <p:cNvGrpSpPr/>
          <p:nvPr/>
        </p:nvGrpSpPr>
        <p:grpSpPr>
          <a:xfrm>
            <a:off x="-7343" y="345855"/>
            <a:ext cx="12181285" cy="768629"/>
            <a:chOff x="0" y="0"/>
            <a:chExt cx="12181284" cy="768628"/>
          </a:xfrm>
        </p:grpSpPr>
        <p:grpSp>
          <p:nvGrpSpPr>
            <p:cNvPr id="336" name="Grouper"/>
            <p:cNvGrpSpPr/>
            <p:nvPr/>
          </p:nvGrpSpPr>
          <p:grpSpPr>
            <a:xfrm>
              <a:off x="0" y="0"/>
              <a:ext cx="4685108" cy="768627"/>
              <a:chOff x="0" y="0"/>
              <a:chExt cx="4685107" cy="768626"/>
            </a:xfrm>
          </p:grpSpPr>
          <p:sp>
            <p:nvSpPr>
              <p:cNvPr id="334" name="Figure"/>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5" name="Organisme d’accueil"/>
              <p:cNvSpPr txBox="1"/>
              <p:nvPr/>
            </p:nvSpPr>
            <p:spPr>
              <a:xfrm>
                <a:off x="72009" y="195210"/>
                <a:ext cx="3880735" cy="378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defRPr sz="2200" b="1">
                    <a:solidFill>
                      <a:srgbClr val="FFFFFF"/>
                    </a:solidFill>
                  </a:defRPr>
                </a:lvl1pPr>
              </a:lstStyle>
              <a:p>
                <a:r>
                  <a:t>Organisme d’accueil</a:t>
                </a:r>
              </a:p>
            </p:txBody>
          </p:sp>
        </p:grpSp>
        <p:grpSp>
          <p:nvGrpSpPr>
            <p:cNvPr id="339" name="Grouper"/>
            <p:cNvGrpSpPr/>
            <p:nvPr/>
          </p:nvGrpSpPr>
          <p:grpSpPr>
            <a:xfrm>
              <a:off x="3748087" y="0"/>
              <a:ext cx="4685110" cy="768628"/>
              <a:chOff x="0" y="0"/>
              <a:chExt cx="4685108" cy="768627"/>
            </a:xfrm>
          </p:grpSpPr>
          <p:sp>
            <p:nvSpPr>
              <p:cNvPr id="337" name="Chevron"/>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38" name="Cadrage du projet"/>
              <p:cNvSpPr txBox="1"/>
              <p:nvPr/>
            </p:nvSpPr>
            <p:spPr>
              <a:xfrm>
                <a:off x="432318" y="221577"/>
                <a:ext cx="3868477" cy="3254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fr-FR" dirty="0"/>
                  <a:t>Problématique</a:t>
                </a:r>
                <a:endParaRPr dirty="0"/>
              </a:p>
            </p:txBody>
          </p:sp>
        </p:grpSp>
        <p:grpSp>
          <p:nvGrpSpPr>
            <p:cNvPr id="342" name="Grouper"/>
            <p:cNvGrpSpPr/>
            <p:nvPr/>
          </p:nvGrpSpPr>
          <p:grpSpPr>
            <a:xfrm>
              <a:off x="7496175" y="0"/>
              <a:ext cx="4685109" cy="768628"/>
              <a:chOff x="0" y="0"/>
              <a:chExt cx="4685108" cy="768627"/>
            </a:xfrm>
          </p:grpSpPr>
          <p:sp>
            <p:nvSpPr>
              <p:cNvPr id="340" name="Chevron"/>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800100">
                  <a:lnSpc>
                    <a:spcPct val="90000"/>
                  </a:lnSpc>
                  <a:spcBef>
                    <a:spcPts val="700"/>
                  </a:spcBef>
                </a:pPr>
                <a:endParaRPr/>
              </a:p>
            </p:txBody>
          </p:sp>
          <p:sp>
            <p:nvSpPr>
              <p:cNvPr id="341" name="Besoins et objectifs"/>
              <p:cNvSpPr txBox="1"/>
              <p:nvPr/>
            </p:nvSpPr>
            <p:spPr>
              <a:xfrm>
                <a:off x="432318" y="221577"/>
                <a:ext cx="3868477" cy="3254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4002" tIns="24002" rIns="24002" bIns="24002" numCol="1" anchor="ctr">
                <a:spAutoFit/>
              </a:bodyPr>
              <a:lstStyle>
                <a:lvl1pPr algn="ctr" defTabSz="800100">
                  <a:lnSpc>
                    <a:spcPct val="90000"/>
                  </a:lnSpc>
                  <a:spcBef>
                    <a:spcPts val="700"/>
                  </a:spcBef>
                  <a:defRPr sz="2000"/>
                </a:lvl1pPr>
              </a:lstStyle>
              <a:p>
                <a:r>
                  <a:rPr lang="fr-FR" dirty="0"/>
                  <a:t>Missions</a:t>
                </a:r>
                <a:r>
                  <a:rPr dirty="0"/>
                  <a:t> et </a:t>
                </a:r>
                <a:r>
                  <a:rPr lang="fr-FR" dirty="0"/>
                  <a:t>O</a:t>
                </a:r>
                <a:r>
                  <a:rPr dirty="0" err="1"/>
                  <a:t>bjectifs</a:t>
                </a:r>
                <a:endParaRPr dirty="0"/>
              </a:p>
            </p:txBody>
          </p:sp>
        </p:grpSp>
      </p:grpSp>
      <p:sp>
        <p:nvSpPr>
          <p:cNvPr id="344" name="Contexte général"/>
          <p:cNvSpPr/>
          <p:nvPr/>
        </p:nvSpPr>
        <p:spPr>
          <a:xfrm>
            <a:off x="13838" y="3314"/>
            <a:ext cx="11836915" cy="367922"/>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a:defRPr>
                <a:latin typeface="Montserrat ExtraBold"/>
                <a:ea typeface="Montserrat ExtraBold"/>
                <a:cs typeface="Montserrat ExtraBold"/>
                <a:sym typeface="Montserrat ExtraBold"/>
              </a:defRPr>
            </a:lvl1pPr>
          </a:lstStyle>
          <a:p>
            <a:r>
              <a:t>Contexte général</a:t>
            </a:r>
          </a:p>
        </p:txBody>
      </p:sp>
      <p:pic>
        <p:nvPicPr>
          <p:cNvPr id="3" name="Picture 2" descr="A diagram of a company&#10;&#10;Description automatically generated">
            <a:extLst>
              <a:ext uri="{FF2B5EF4-FFF2-40B4-BE49-F238E27FC236}">
                <a16:creationId xmlns:a16="http://schemas.microsoft.com/office/drawing/2014/main" id="{93BC2901-47A3-4B6F-8478-87BE42AA2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283" y="1266523"/>
            <a:ext cx="9021434" cy="4324954"/>
          </a:xfrm>
          <a:prstGeom prst="rect">
            <a:avLst/>
          </a:prstGeom>
        </p:spPr>
      </p:pic>
    </p:spTree>
    <p:extLst>
      <p:ext uri="{BB962C8B-B14F-4D97-AF65-F5344CB8AC3E}">
        <p14:creationId xmlns:p14="http://schemas.microsoft.com/office/powerpoint/2010/main" val="400529819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2" name="Diagramme 12"/>
          <p:cNvGrpSpPr/>
          <p:nvPr/>
        </p:nvGrpSpPr>
        <p:grpSpPr>
          <a:xfrm>
            <a:off x="-1" y="-14290"/>
            <a:ext cx="12186642" cy="768629"/>
            <a:chOff x="0" y="0"/>
            <a:chExt cx="12186641" cy="768628"/>
          </a:xfrm>
        </p:grpSpPr>
        <p:grpSp>
          <p:nvGrpSpPr>
            <p:cNvPr id="375" name="Grouper"/>
            <p:cNvGrpSpPr/>
            <p:nvPr/>
          </p:nvGrpSpPr>
          <p:grpSpPr>
            <a:xfrm>
              <a:off x="0" y="0"/>
              <a:ext cx="4685108" cy="768627"/>
              <a:chOff x="0" y="0"/>
              <a:chExt cx="4685107" cy="768626"/>
            </a:xfrm>
          </p:grpSpPr>
          <p:sp>
            <p:nvSpPr>
              <p:cNvPr id="373" name="Figure"/>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1066800">
                  <a:lnSpc>
                    <a:spcPct val="90000"/>
                  </a:lnSpc>
                  <a:spcBef>
                    <a:spcPts val="700"/>
                  </a:spcBef>
                </a:pPr>
                <a:endParaRPr/>
              </a:p>
            </p:txBody>
          </p:sp>
          <p:sp>
            <p:nvSpPr>
              <p:cNvPr id="374" name="Organisme d’accueil"/>
              <p:cNvSpPr txBox="1"/>
              <p:nvPr/>
            </p:nvSpPr>
            <p:spPr>
              <a:xfrm>
                <a:off x="96011" y="187208"/>
                <a:ext cx="4396942" cy="3942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1000"/>
                  </a:spcBef>
                  <a:defRPr sz="2200"/>
                </a:lvl1pPr>
              </a:lstStyle>
              <a:p>
                <a:r>
                  <a:t>Organisme d’accueil</a:t>
                </a:r>
              </a:p>
            </p:txBody>
          </p:sp>
        </p:grpSp>
        <p:grpSp>
          <p:nvGrpSpPr>
            <p:cNvPr id="378" name="Grouper"/>
            <p:cNvGrpSpPr/>
            <p:nvPr/>
          </p:nvGrpSpPr>
          <p:grpSpPr>
            <a:xfrm>
              <a:off x="3832959" y="0"/>
              <a:ext cx="4685110" cy="768628"/>
              <a:chOff x="0" y="0"/>
              <a:chExt cx="4685108" cy="768627"/>
            </a:xfrm>
          </p:grpSpPr>
          <p:sp>
            <p:nvSpPr>
              <p:cNvPr id="376" name="Chevron"/>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1066800">
                  <a:lnSpc>
                    <a:spcPct val="90000"/>
                  </a:lnSpc>
                  <a:spcBef>
                    <a:spcPts val="700"/>
                  </a:spcBef>
                </a:pPr>
                <a:endParaRPr/>
              </a:p>
            </p:txBody>
          </p:sp>
          <p:sp>
            <p:nvSpPr>
              <p:cNvPr id="377" name="Cadrage du projet"/>
              <p:cNvSpPr txBox="1"/>
              <p:nvPr/>
            </p:nvSpPr>
            <p:spPr>
              <a:xfrm>
                <a:off x="448320" y="185798"/>
                <a:ext cx="3484095" cy="3970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1000"/>
                  </a:spcBef>
                  <a:defRPr sz="2400" b="1">
                    <a:solidFill>
                      <a:srgbClr val="FFFFFF"/>
                    </a:solidFill>
                  </a:defRPr>
                </a:lvl1pPr>
              </a:lstStyle>
              <a:p>
                <a:r>
                  <a:rPr lang="fr-FR" dirty="0"/>
                  <a:t>Problématique</a:t>
                </a:r>
                <a:endParaRPr dirty="0"/>
              </a:p>
            </p:txBody>
          </p:sp>
        </p:grpSp>
        <p:grpSp>
          <p:nvGrpSpPr>
            <p:cNvPr id="381" name="Grouper"/>
            <p:cNvGrpSpPr/>
            <p:nvPr/>
          </p:nvGrpSpPr>
          <p:grpSpPr>
            <a:xfrm>
              <a:off x="7501532" y="0"/>
              <a:ext cx="4685109" cy="768628"/>
              <a:chOff x="0" y="0"/>
              <a:chExt cx="4685108" cy="768627"/>
            </a:xfrm>
          </p:grpSpPr>
          <p:sp>
            <p:nvSpPr>
              <p:cNvPr id="379" name="Chevron"/>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1066800">
                  <a:lnSpc>
                    <a:spcPct val="90000"/>
                  </a:lnSpc>
                  <a:spcBef>
                    <a:spcPts val="700"/>
                  </a:spcBef>
                </a:pPr>
                <a:endParaRPr/>
              </a:p>
            </p:txBody>
          </p:sp>
          <p:sp>
            <p:nvSpPr>
              <p:cNvPr id="380" name="Besoins et objectifs"/>
              <p:cNvSpPr txBox="1"/>
              <p:nvPr/>
            </p:nvSpPr>
            <p:spPr>
              <a:xfrm>
                <a:off x="448320" y="199647"/>
                <a:ext cx="3852475" cy="369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1000"/>
                  </a:spcBef>
                  <a:defRPr sz="2200"/>
                </a:lvl1pPr>
              </a:lstStyle>
              <a:p>
                <a:r>
                  <a:rPr lang="fr-FR" dirty="0"/>
                  <a:t>Missions</a:t>
                </a:r>
                <a:r>
                  <a:rPr dirty="0"/>
                  <a:t> et </a:t>
                </a:r>
                <a:r>
                  <a:rPr lang="fr-FR" dirty="0"/>
                  <a:t>O</a:t>
                </a:r>
                <a:r>
                  <a:rPr dirty="0" err="1"/>
                  <a:t>bjectifs</a:t>
                </a:r>
                <a:endParaRPr dirty="0"/>
              </a:p>
            </p:txBody>
          </p:sp>
        </p:grpSp>
      </p:grpSp>
      <p:sp>
        <p:nvSpPr>
          <p:cNvPr id="383" name="TextBox 1"/>
          <p:cNvSpPr txBox="1"/>
          <p:nvPr/>
        </p:nvSpPr>
        <p:spPr>
          <a:xfrm>
            <a:off x="235265" y="960864"/>
            <a:ext cx="3988393" cy="45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spAutoFit/>
          </a:bodyPr>
          <a:lstStyle>
            <a:lvl1pPr>
              <a:defRPr sz="2500">
                <a:latin typeface="Montserrat ExtraBold"/>
                <a:ea typeface="Montserrat ExtraBold"/>
                <a:cs typeface="Montserrat ExtraBold"/>
                <a:sym typeface="Montserrat ExtraBold"/>
              </a:defRPr>
            </a:lvl1pPr>
          </a:lstStyle>
          <a:p>
            <a:r>
              <a:t>Problématique</a:t>
            </a:r>
          </a:p>
        </p:txBody>
      </p:sp>
      <p:sp>
        <p:nvSpPr>
          <p:cNvPr id="384" name="Marche"/>
          <p:cNvSpPr/>
          <p:nvPr/>
        </p:nvSpPr>
        <p:spPr>
          <a:xfrm>
            <a:off x="947748" y="3350897"/>
            <a:ext cx="470240" cy="739737"/>
          </a:xfrm>
          <a:custGeom>
            <a:avLst/>
            <a:gdLst/>
            <a:ahLst/>
            <a:cxnLst>
              <a:cxn ang="0">
                <a:pos x="wd2" y="hd2"/>
              </a:cxn>
              <a:cxn ang="5400000">
                <a:pos x="wd2" y="hd2"/>
              </a:cxn>
              <a:cxn ang="10800000">
                <a:pos x="wd2" y="hd2"/>
              </a:cxn>
              <a:cxn ang="16200000">
                <a:pos x="wd2" y="hd2"/>
              </a:cxn>
            </a:cxnLst>
            <a:rect l="0" t="0" r="r" b="b"/>
            <a:pathLst>
              <a:path w="21155" h="21600" extrusionOk="0">
                <a:moveTo>
                  <a:pt x="12595" y="0"/>
                </a:moveTo>
                <a:cubicBezTo>
                  <a:pt x="11888" y="0"/>
                  <a:pt x="11182" y="175"/>
                  <a:pt x="10642" y="525"/>
                </a:cubicBezTo>
                <a:cubicBezTo>
                  <a:pt x="9564" y="1225"/>
                  <a:pt x="9564" y="2359"/>
                  <a:pt x="10642" y="3059"/>
                </a:cubicBezTo>
                <a:cubicBezTo>
                  <a:pt x="11721" y="3759"/>
                  <a:pt x="13469" y="3759"/>
                  <a:pt x="14547" y="3059"/>
                </a:cubicBezTo>
                <a:cubicBezTo>
                  <a:pt x="15626" y="2359"/>
                  <a:pt x="15626" y="1225"/>
                  <a:pt x="14547" y="525"/>
                </a:cubicBezTo>
                <a:cubicBezTo>
                  <a:pt x="14008" y="175"/>
                  <a:pt x="13302" y="0"/>
                  <a:pt x="12595" y="0"/>
                </a:cubicBezTo>
                <a:close/>
                <a:moveTo>
                  <a:pt x="10897" y="3858"/>
                </a:moveTo>
                <a:cubicBezTo>
                  <a:pt x="10134" y="3888"/>
                  <a:pt x="9610" y="4121"/>
                  <a:pt x="9610" y="4121"/>
                </a:cubicBezTo>
                <a:lnTo>
                  <a:pt x="5783" y="5439"/>
                </a:lnTo>
                <a:lnTo>
                  <a:pt x="2926" y="6234"/>
                </a:lnTo>
                <a:cubicBezTo>
                  <a:pt x="2538" y="6341"/>
                  <a:pt x="2256" y="6567"/>
                  <a:pt x="2177" y="6836"/>
                </a:cubicBezTo>
                <a:lnTo>
                  <a:pt x="1184" y="10206"/>
                </a:lnTo>
                <a:cubicBezTo>
                  <a:pt x="1052" y="10653"/>
                  <a:pt x="1504" y="11086"/>
                  <a:pt x="2192" y="11171"/>
                </a:cubicBezTo>
                <a:cubicBezTo>
                  <a:pt x="2881" y="11256"/>
                  <a:pt x="3545" y="10964"/>
                  <a:pt x="3677" y="10516"/>
                </a:cubicBezTo>
                <a:lnTo>
                  <a:pt x="4545" y="7575"/>
                </a:lnTo>
                <a:lnTo>
                  <a:pt x="7179" y="6843"/>
                </a:lnTo>
                <a:lnTo>
                  <a:pt x="5674" y="11097"/>
                </a:lnTo>
                <a:cubicBezTo>
                  <a:pt x="5594" y="11209"/>
                  <a:pt x="5538" y="11331"/>
                  <a:pt x="5513" y="11460"/>
                </a:cubicBezTo>
                <a:lnTo>
                  <a:pt x="4779" y="15196"/>
                </a:lnTo>
                <a:lnTo>
                  <a:pt x="305" y="19693"/>
                </a:lnTo>
                <a:cubicBezTo>
                  <a:pt x="-266" y="20267"/>
                  <a:pt x="-12" y="21032"/>
                  <a:pt x="872" y="21403"/>
                </a:cubicBezTo>
                <a:cubicBezTo>
                  <a:pt x="1191" y="21536"/>
                  <a:pt x="1547" y="21600"/>
                  <a:pt x="1901" y="21600"/>
                </a:cubicBezTo>
                <a:cubicBezTo>
                  <a:pt x="2526" y="21600"/>
                  <a:pt x="3141" y="21401"/>
                  <a:pt x="3505" y="21035"/>
                </a:cubicBezTo>
                <a:lnTo>
                  <a:pt x="8214" y="16301"/>
                </a:lnTo>
                <a:cubicBezTo>
                  <a:pt x="8368" y="16146"/>
                  <a:pt x="8466" y="15970"/>
                  <a:pt x="8502" y="15787"/>
                </a:cubicBezTo>
                <a:lnTo>
                  <a:pt x="9108" y="12709"/>
                </a:lnTo>
                <a:lnTo>
                  <a:pt x="14079" y="16306"/>
                </a:lnTo>
                <a:lnTo>
                  <a:pt x="15307" y="20589"/>
                </a:lnTo>
                <a:cubicBezTo>
                  <a:pt x="15477" y="21184"/>
                  <a:pt x="16276" y="21600"/>
                  <a:pt x="17176" y="21600"/>
                </a:cubicBezTo>
                <a:cubicBezTo>
                  <a:pt x="17292" y="21600"/>
                  <a:pt x="17409" y="21592"/>
                  <a:pt x="17527" y="21578"/>
                </a:cubicBezTo>
                <a:cubicBezTo>
                  <a:pt x="18561" y="21453"/>
                  <a:pt x="19243" y="20808"/>
                  <a:pt x="19051" y="20137"/>
                </a:cubicBezTo>
                <a:lnTo>
                  <a:pt x="17727" y="15513"/>
                </a:lnTo>
                <a:cubicBezTo>
                  <a:pt x="17663" y="15290"/>
                  <a:pt x="17506" y="15081"/>
                  <a:pt x="17272" y="14912"/>
                </a:cubicBezTo>
                <a:lnTo>
                  <a:pt x="12070" y="11149"/>
                </a:lnTo>
                <a:lnTo>
                  <a:pt x="13099" y="8066"/>
                </a:lnTo>
                <a:lnTo>
                  <a:pt x="14261" y="9345"/>
                </a:lnTo>
                <a:cubicBezTo>
                  <a:pt x="14388" y="9485"/>
                  <a:pt x="14576" y="9597"/>
                  <a:pt x="14800" y="9668"/>
                </a:cubicBezTo>
                <a:lnTo>
                  <a:pt x="19329" y="11102"/>
                </a:lnTo>
                <a:cubicBezTo>
                  <a:pt x="19508" y="11159"/>
                  <a:pt x="19698" y="11185"/>
                  <a:pt x="19885" y="11185"/>
                </a:cubicBezTo>
                <a:cubicBezTo>
                  <a:pt x="20356" y="11185"/>
                  <a:pt x="20806" y="11015"/>
                  <a:pt x="21027" y="10722"/>
                </a:cubicBezTo>
                <a:cubicBezTo>
                  <a:pt x="21334" y="10313"/>
                  <a:pt x="21072" y="9820"/>
                  <a:pt x="20442" y="9620"/>
                </a:cubicBezTo>
                <a:lnTo>
                  <a:pt x="16256" y="8294"/>
                </a:lnTo>
                <a:lnTo>
                  <a:pt x="14441" y="6296"/>
                </a:lnTo>
                <a:lnTo>
                  <a:pt x="13294" y="4732"/>
                </a:lnTo>
                <a:cubicBezTo>
                  <a:pt x="12990" y="4278"/>
                  <a:pt x="12391" y="4063"/>
                  <a:pt x="12007" y="3967"/>
                </a:cubicBezTo>
                <a:cubicBezTo>
                  <a:pt x="11975" y="3959"/>
                  <a:pt x="11942" y="3950"/>
                  <a:pt x="11908" y="3944"/>
                </a:cubicBezTo>
                <a:cubicBezTo>
                  <a:pt x="11757" y="3910"/>
                  <a:pt x="11656" y="3898"/>
                  <a:pt x="11656" y="3898"/>
                </a:cubicBezTo>
                <a:cubicBezTo>
                  <a:pt x="11512" y="3876"/>
                  <a:pt x="11372" y="3864"/>
                  <a:pt x="11238" y="3858"/>
                </a:cubicBezTo>
                <a:cubicBezTo>
                  <a:pt x="11120" y="3852"/>
                  <a:pt x="11006" y="3853"/>
                  <a:pt x="10897" y="3858"/>
                </a:cubicBezTo>
                <a:close/>
              </a:path>
            </a:pathLst>
          </a:custGeom>
          <a:solidFill>
            <a:srgbClr val="000000"/>
          </a:solidFill>
          <a:ln w="3175">
            <a:miter lim="400000"/>
          </a:ln>
        </p:spPr>
        <p:txBody>
          <a:bodyPr lIns="25400" tIns="25400" rIns="25400" bIns="25400" anchor="ctr"/>
          <a:lstStyle/>
          <a:p>
            <a:pPr algn="ctr" defTabSz="412750">
              <a:defRPr sz="1600">
                <a:solidFill>
                  <a:srgbClr val="FFFFFF"/>
                </a:solidFill>
                <a:latin typeface="Helvetica Neue Medium"/>
                <a:ea typeface="Helvetica Neue Medium"/>
                <a:cs typeface="Helvetica Neue Medium"/>
                <a:sym typeface="Helvetica Neue Medium"/>
              </a:defRPr>
            </a:pPr>
            <a:endParaRPr/>
          </a:p>
        </p:txBody>
      </p:sp>
      <p:sp>
        <p:nvSpPr>
          <p:cNvPr id="385" name="J’aimerai avoir des informations sur les prêts de crédit à la consommation"/>
          <p:cNvSpPr/>
          <p:nvPr/>
        </p:nvSpPr>
        <p:spPr>
          <a:xfrm>
            <a:off x="8090776" y="959602"/>
            <a:ext cx="3203523" cy="1202007"/>
          </a:xfrm>
          <a:prstGeom prst="roundRect">
            <a:avLst>
              <a:gd name="adj" fmla="val 15000"/>
            </a:avLst>
          </a:prstGeom>
          <a:solidFill>
            <a:srgbClr val="1673E9"/>
          </a:solidFill>
          <a:ln w="3175">
            <a:miter lim="400000"/>
          </a:ln>
          <a:effectLst>
            <a:outerShdw blurRad="50800" dist="12700" dir="5400000" rotWithShape="0">
              <a:srgbClr val="000000">
                <a:alpha val="6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defTabSz="412750">
              <a:defRPr sz="1600">
                <a:solidFill>
                  <a:srgbClr val="FFFFFF"/>
                </a:solidFill>
                <a:latin typeface="Helvetica Neue Medium"/>
                <a:ea typeface="Helvetica Neue Medium"/>
                <a:cs typeface="Helvetica Neue Medium"/>
                <a:sym typeface="Helvetica Neue Medium"/>
              </a:defRPr>
            </a:lvl1pPr>
          </a:lstStyle>
          <a:p>
            <a:r>
              <a:rPr lang="fr-FR" dirty="0"/>
              <a:t>Je souhaite consulter les informations relatives à mes cartes monétiques</a:t>
            </a:r>
            <a:endParaRPr dirty="0"/>
          </a:p>
        </p:txBody>
      </p:sp>
      <p:sp>
        <p:nvSpPr>
          <p:cNvPr id="386" name="Je veux effectuer une demande de crédit à la consommation"/>
          <p:cNvSpPr/>
          <p:nvPr/>
        </p:nvSpPr>
        <p:spPr>
          <a:xfrm>
            <a:off x="8090776" y="3801026"/>
            <a:ext cx="3203523" cy="1202007"/>
          </a:xfrm>
          <a:prstGeom prst="roundRect">
            <a:avLst>
              <a:gd name="adj" fmla="val 15000"/>
            </a:avLst>
          </a:prstGeom>
          <a:solidFill>
            <a:srgbClr val="1673E9"/>
          </a:solidFill>
          <a:ln w="3175">
            <a:miter lim="400000"/>
          </a:ln>
          <a:effectLst>
            <a:outerShdw blurRad="50800" dist="12700" dir="5400000" rotWithShape="0">
              <a:srgbClr val="000000">
                <a:alpha val="6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defTabSz="412750">
              <a:defRPr sz="1600">
                <a:solidFill>
                  <a:srgbClr val="FFFFFF"/>
                </a:solidFill>
                <a:latin typeface="Helvetica Neue Medium"/>
                <a:ea typeface="Helvetica Neue Medium"/>
                <a:cs typeface="Helvetica Neue Medium"/>
                <a:sym typeface="Helvetica Neue Medium"/>
              </a:defRPr>
            </a:lvl1pPr>
          </a:lstStyle>
          <a:p>
            <a:r>
              <a:rPr dirty="0"/>
              <a:t>Je </a:t>
            </a:r>
            <a:r>
              <a:rPr dirty="0" err="1"/>
              <a:t>veux</a:t>
            </a:r>
            <a:r>
              <a:rPr dirty="0"/>
              <a:t> </a:t>
            </a:r>
            <a:r>
              <a:rPr lang="fr-FR" dirty="0"/>
              <a:t>consulter les transactions </a:t>
            </a:r>
            <a:r>
              <a:rPr lang="en-US" dirty="0" err="1"/>
              <a:t>associées</a:t>
            </a:r>
            <a:r>
              <a:rPr lang="fr-FR" dirty="0"/>
              <a:t> à mes cartes</a:t>
            </a:r>
            <a:endParaRPr dirty="0"/>
          </a:p>
        </p:txBody>
      </p:sp>
      <p:sp>
        <p:nvSpPr>
          <p:cNvPr id="387" name="Je veux suivre l’état d’une demande de crédit"/>
          <p:cNvSpPr/>
          <p:nvPr/>
        </p:nvSpPr>
        <p:spPr>
          <a:xfrm>
            <a:off x="8090776" y="5295578"/>
            <a:ext cx="3203523" cy="1202006"/>
          </a:xfrm>
          <a:prstGeom prst="roundRect">
            <a:avLst>
              <a:gd name="adj" fmla="val 15000"/>
            </a:avLst>
          </a:prstGeom>
          <a:solidFill>
            <a:srgbClr val="1673E9"/>
          </a:solidFill>
          <a:ln w="3175">
            <a:miter lim="400000"/>
          </a:ln>
          <a:effectLst>
            <a:outerShdw blurRad="50800" dist="12700" dir="5400000" rotWithShape="0">
              <a:srgbClr val="000000">
                <a:alpha val="6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defTabSz="412750">
              <a:defRPr sz="1600">
                <a:solidFill>
                  <a:srgbClr val="FFFFFF"/>
                </a:solidFill>
                <a:latin typeface="Helvetica Neue Medium"/>
                <a:ea typeface="Helvetica Neue Medium"/>
                <a:cs typeface="Helvetica Neue Medium"/>
                <a:sym typeface="Helvetica Neue Medium"/>
              </a:defRPr>
            </a:lvl1pPr>
          </a:lstStyle>
          <a:p>
            <a:r>
              <a:rPr lang="fr-FR" dirty="0"/>
              <a:t>Quels sont les plafonds nationaux et internationaux de mes cartes ?</a:t>
            </a:r>
            <a:endParaRPr dirty="0"/>
          </a:p>
        </p:txBody>
      </p:sp>
      <p:grpSp>
        <p:nvGrpSpPr>
          <p:cNvPr id="391" name="Grouper"/>
          <p:cNvGrpSpPr/>
          <p:nvPr/>
        </p:nvGrpSpPr>
        <p:grpSpPr>
          <a:xfrm>
            <a:off x="2325698" y="3026994"/>
            <a:ext cx="1658046" cy="1387543"/>
            <a:chOff x="-30660" y="-30660"/>
            <a:chExt cx="1658045" cy="1387541"/>
          </a:xfrm>
        </p:grpSpPr>
        <p:pic>
          <p:nvPicPr>
            <p:cNvPr id="388" name="Rectangle aux angles arrondis Rectangle aux angles arrondis" descr="Rectangle aux angles arrondis Rectangle aux angles arrondis"/>
            <p:cNvPicPr>
              <a:picLocks/>
            </p:cNvPicPr>
            <p:nvPr/>
          </p:nvPicPr>
          <p:blipFill>
            <a:blip r:embed="rId3"/>
            <a:stretch>
              <a:fillRect/>
            </a:stretch>
          </p:blipFill>
          <p:spPr>
            <a:xfrm>
              <a:off x="-30661" y="-30661"/>
              <a:ext cx="1658046" cy="1387543"/>
            </a:xfrm>
            <a:prstGeom prst="rect">
              <a:avLst/>
            </a:prstGeom>
            <a:effectLst>
              <a:outerShdw blurRad="50800" dist="12700" dir="5400000" rotWithShape="0">
                <a:srgbClr val="000000">
                  <a:alpha val="60000"/>
                </a:srgbClr>
              </a:outerShdw>
            </a:effectLst>
          </p:spPr>
        </p:pic>
        <p:sp>
          <p:nvSpPr>
            <p:cNvPr id="389" name="Banque"/>
            <p:cNvSpPr/>
            <p:nvPr/>
          </p:nvSpPr>
          <p:spPr>
            <a:xfrm>
              <a:off x="472737" y="225499"/>
              <a:ext cx="651250" cy="6178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4809"/>
                  </a:lnTo>
                  <a:lnTo>
                    <a:pt x="0" y="6302"/>
                  </a:lnTo>
                  <a:lnTo>
                    <a:pt x="21600" y="6302"/>
                  </a:lnTo>
                  <a:lnTo>
                    <a:pt x="21600" y="4809"/>
                  </a:lnTo>
                  <a:lnTo>
                    <a:pt x="10800" y="0"/>
                  </a:lnTo>
                  <a:close/>
                  <a:moveTo>
                    <a:pt x="2300" y="7104"/>
                  </a:moveTo>
                  <a:lnTo>
                    <a:pt x="2300" y="7712"/>
                  </a:lnTo>
                  <a:lnTo>
                    <a:pt x="2688" y="7712"/>
                  </a:lnTo>
                  <a:lnTo>
                    <a:pt x="2688" y="16945"/>
                  </a:lnTo>
                  <a:lnTo>
                    <a:pt x="2300" y="16945"/>
                  </a:lnTo>
                  <a:lnTo>
                    <a:pt x="2300" y="17559"/>
                  </a:lnTo>
                  <a:lnTo>
                    <a:pt x="5189" y="17559"/>
                  </a:lnTo>
                  <a:lnTo>
                    <a:pt x="5189" y="16945"/>
                  </a:lnTo>
                  <a:lnTo>
                    <a:pt x="4799" y="16945"/>
                  </a:lnTo>
                  <a:lnTo>
                    <a:pt x="4799" y="7712"/>
                  </a:lnTo>
                  <a:lnTo>
                    <a:pt x="5189" y="7712"/>
                  </a:lnTo>
                  <a:lnTo>
                    <a:pt x="5189" y="7104"/>
                  </a:lnTo>
                  <a:lnTo>
                    <a:pt x="2300" y="7104"/>
                  </a:lnTo>
                  <a:close/>
                  <a:moveTo>
                    <a:pt x="6350" y="7104"/>
                  </a:moveTo>
                  <a:lnTo>
                    <a:pt x="6350" y="7712"/>
                  </a:lnTo>
                  <a:lnTo>
                    <a:pt x="6738" y="7712"/>
                  </a:lnTo>
                  <a:lnTo>
                    <a:pt x="6738" y="16945"/>
                  </a:lnTo>
                  <a:lnTo>
                    <a:pt x="6350" y="16945"/>
                  </a:lnTo>
                  <a:lnTo>
                    <a:pt x="6350" y="17559"/>
                  </a:lnTo>
                  <a:lnTo>
                    <a:pt x="9239" y="17559"/>
                  </a:lnTo>
                  <a:lnTo>
                    <a:pt x="9239" y="16945"/>
                  </a:lnTo>
                  <a:lnTo>
                    <a:pt x="8849" y="16945"/>
                  </a:lnTo>
                  <a:lnTo>
                    <a:pt x="8849" y="7712"/>
                  </a:lnTo>
                  <a:lnTo>
                    <a:pt x="9239" y="7712"/>
                  </a:lnTo>
                  <a:lnTo>
                    <a:pt x="9239" y="7104"/>
                  </a:lnTo>
                  <a:lnTo>
                    <a:pt x="6350" y="7104"/>
                  </a:lnTo>
                  <a:close/>
                  <a:moveTo>
                    <a:pt x="12359" y="7104"/>
                  </a:moveTo>
                  <a:lnTo>
                    <a:pt x="12359" y="7712"/>
                  </a:lnTo>
                  <a:lnTo>
                    <a:pt x="12749" y="7712"/>
                  </a:lnTo>
                  <a:lnTo>
                    <a:pt x="12749" y="16945"/>
                  </a:lnTo>
                  <a:lnTo>
                    <a:pt x="12359" y="16945"/>
                  </a:lnTo>
                  <a:lnTo>
                    <a:pt x="12359" y="17559"/>
                  </a:lnTo>
                  <a:lnTo>
                    <a:pt x="15248" y="17559"/>
                  </a:lnTo>
                  <a:lnTo>
                    <a:pt x="15248" y="16945"/>
                  </a:lnTo>
                  <a:lnTo>
                    <a:pt x="14860" y="16945"/>
                  </a:lnTo>
                  <a:lnTo>
                    <a:pt x="14860" y="7712"/>
                  </a:lnTo>
                  <a:lnTo>
                    <a:pt x="15248" y="7712"/>
                  </a:lnTo>
                  <a:lnTo>
                    <a:pt x="15248" y="7104"/>
                  </a:lnTo>
                  <a:lnTo>
                    <a:pt x="12359" y="7104"/>
                  </a:lnTo>
                  <a:close/>
                  <a:moveTo>
                    <a:pt x="16409" y="7104"/>
                  </a:moveTo>
                  <a:lnTo>
                    <a:pt x="16409" y="7712"/>
                  </a:lnTo>
                  <a:lnTo>
                    <a:pt x="16799" y="7712"/>
                  </a:lnTo>
                  <a:lnTo>
                    <a:pt x="16799" y="16945"/>
                  </a:lnTo>
                  <a:lnTo>
                    <a:pt x="16409" y="16945"/>
                  </a:lnTo>
                  <a:lnTo>
                    <a:pt x="16409" y="17559"/>
                  </a:lnTo>
                  <a:lnTo>
                    <a:pt x="19298" y="17559"/>
                  </a:lnTo>
                  <a:lnTo>
                    <a:pt x="19298" y="16945"/>
                  </a:lnTo>
                  <a:lnTo>
                    <a:pt x="18910" y="16945"/>
                  </a:lnTo>
                  <a:lnTo>
                    <a:pt x="18910" y="7712"/>
                  </a:lnTo>
                  <a:lnTo>
                    <a:pt x="19298" y="7712"/>
                  </a:lnTo>
                  <a:lnTo>
                    <a:pt x="19298" y="7104"/>
                  </a:lnTo>
                  <a:lnTo>
                    <a:pt x="16409" y="7104"/>
                  </a:lnTo>
                  <a:close/>
                  <a:moveTo>
                    <a:pt x="1068" y="18363"/>
                  </a:moveTo>
                  <a:lnTo>
                    <a:pt x="1068" y="19579"/>
                  </a:lnTo>
                  <a:lnTo>
                    <a:pt x="20530" y="19579"/>
                  </a:lnTo>
                  <a:lnTo>
                    <a:pt x="20530" y="18363"/>
                  </a:lnTo>
                  <a:lnTo>
                    <a:pt x="1068" y="18363"/>
                  </a:lnTo>
                  <a:close/>
                  <a:moveTo>
                    <a:pt x="0" y="20383"/>
                  </a:moveTo>
                  <a:lnTo>
                    <a:pt x="0" y="21600"/>
                  </a:lnTo>
                  <a:lnTo>
                    <a:pt x="21600" y="21600"/>
                  </a:lnTo>
                  <a:lnTo>
                    <a:pt x="21600" y="20383"/>
                  </a:lnTo>
                  <a:lnTo>
                    <a:pt x="0" y="20383"/>
                  </a:lnTo>
                  <a:close/>
                </a:path>
              </a:pathLst>
            </a:custGeom>
            <a:solidFill>
              <a:srgbClr val="000000"/>
            </a:solidFill>
            <a:ln w="3175" cap="flat">
              <a:noFill/>
              <a:miter lim="400000"/>
            </a:ln>
            <a:effectLst/>
          </p:spPr>
          <p:txBody>
            <a:bodyPr wrap="square" lIns="25400" tIns="25400" rIns="25400" bIns="25400" numCol="1" anchor="ctr">
              <a:noAutofit/>
            </a:bodyPr>
            <a:lstStyle/>
            <a:p>
              <a:pPr algn="ctr" defTabSz="412750">
                <a:defRPr sz="1600">
                  <a:solidFill>
                    <a:srgbClr val="FFFFFF"/>
                  </a:solidFill>
                  <a:latin typeface="Helvetica Neue Medium"/>
                  <a:ea typeface="Helvetica Neue Medium"/>
                  <a:cs typeface="Helvetica Neue Medium"/>
                  <a:sym typeface="Helvetica Neue Medium"/>
                </a:defRPr>
              </a:pPr>
              <a:endParaRPr/>
            </a:p>
          </p:txBody>
        </p:sp>
        <p:sp>
          <p:nvSpPr>
            <p:cNvPr id="390" name="Banque"/>
            <p:cNvSpPr txBox="1"/>
            <p:nvPr/>
          </p:nvSpPr>
          <p:spPr>
            <a:xfrm>
              <a:off x="502655" y="970517"/>
              <a:ext cx="591414" cy="2243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ctr" defTabSz="1219169">
                <a:defRPr sz="1200">
                  <a:solidFill>
                    <a:srgbClr val="5E5E5E"/>
                  </a:solidFill>
                  <a:latin typeface="Helvetica Neue"/>
                  <a:ea typeface="Helvetica Neue"/>
                  <a:cs typeface="Helvetica Neue"/>
                  <a:sym typeface="Helvetica Neue"/>
                </a:defRPr>
              </a:lvl1pPr>
            </a:lstStyle>
            <a:p>
              <a:r>
                <a:rPr dirty="0"/>
                <a:t>Banque</a:t>
              </a:r>
            </a:p>
          </p:txBody>
        </p:sp>
      </p:grpSp>
      <p:grpSp>
        <p:nvGrpSpPr>
          <p:cNvPr id="395" name="Grouper"/>
          <p:cNvGrpSpPr/>
          <p:nvPr/>
        </p:nvGrpSpPr>
        <p:grpSpPr>
          <a:xfrm>
            <a:off x="4860794" y="3002228"/>
            <a:ext cx="1799633" cy="1437075"/>
            <a:chOff x="-30660" y="-30660"/>
            <a:chExt cx="1799632" cy="1437073"/>
          </a:xfrm>
        </p:grpSpPr>
        <p:pic>
          <p:nvPicPr>
            <p:cNvPr id="392" name="Rectangle aux angles arrondis Rectangle aux angles arrondis" descr="Rectangle aux angles arrondis Rectangle aux angles arrondis"/>
            <p:cNvPicPr>
              <a:picLocks/>
            </p:cNvPicPr>
            <p:nvPr/>
          </p:nvPicPr>
          <p:blipFill>
            <a:blip r:embed="rId4"/>
            <a:stretch>
              <a:fillRect/>
            </a:stretch>
          </p:blipFill>
          <p:spPr>
            <a:xfrm>
              <a:off x="-30661" y="-30661"/>
              <a:ext cx="1799634" cy="1437075"/>
            </a:xfrm>
            <a:prstGeom prst="rect">
              <a:avLst/>
            </a:prstGeom>
            <a:effectLst>
              <a:outerShdw blurRad="50800" dist="12700" dir="5400000" rotWithShape="0">
                <a:srgbClr val="004D80">
                  <a:alpha val="60000"/>
                </a:srgbClr>
              </a:outerShdw>
            </a:effectLst>
          </p:spPr>
        </p:pic>
        <p:pic>
          <p:nvPicPr>
            <p:cNvPr id="393" name="employer-icon-male-person-avatar-symbol-with-desk-vector-23636281.jpeg" descr="employer-icon-male-person-avatar-symbol-with-desk-vector-23636281.jpeg"/>
            <p:cNvPicPr>
              <a:picLocks noChangeAspect="1"/>
            </p:cNvPicPr>
            <p:nvPr/>
          </p:nvPicPr>
          <p:blipFill>
            <a:blip r:embed="rId5"/>
            <a:stretch>
              <a:fillRect/>
            </a:stretch>
          </p:blipFill>
          <p:spPr>
            <a:xfrm>
              <a:off x="481433" y="49129"/>
              <a:ext cx="775445" cy="837481"/>
            </a:xfrm>
            <a:prstGeom prst="rect">
              <a:avLst/>
            </a:prstGeom>
            <a:ln w="12700" cap="flat">
              <a:noFill/>
              <a:miter lim="400000"/>
            </a:ln>
            <a:effectLst/>
          </p:spPr>
        </p:pic>
        <p:sp>
          <p:nvSpPr>
            <p:cNvPr id="394" name="Conseillère Clientèle"/>
            <p:cNvSpPr txBox="1"/>
            <p:nvPr/>
          </p:nvSpPr>
          <p:spPr>
            <a:xfrm>
              <a:off x="144595" y="1002267"/>
              <a:ext cx="1449122" cy="2243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ctr" defTabSz="1219169">
                <a:defRPr sz="1200">
                  <a:solidFill>
                    <a:srgbClr val="5E5E5E"/>
                  </a:solidFill>
                  <a:latin typeface="Helvetica Neue"/>
                  <a:ea typeface="Helvetica Neue"/>
                  <a:cs typeface="Helvetica Neue"/>
                  <a:sym typeface="Helvetica Neue"/>
                </a:defRPr>
              </a:lvl1pPr>
            </a:lstStyle>
            <a:p>
              <a:r>
                <a:t>Conseillère Clientèle</a:t>
              </a:r>
            </a:p>
          </p:txBody>
        </p:sp>
      </p:grpSp>
      <p:sp>
        <p:nvSpPr>
          <p:cNvPr id="406" name="Ligne de connexion"/>
          <p:cNvSpPr/>
          <p:nvPr/>
        </p:nvSpPr>
        <p:spPr>
          <a:xfrm>
            <a:off x="1646149" y="3724591"/>
            <a:ext cx="697511" cy="32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25400">
            <a:solidFill>
              <a:srgbClr val="000000"/>
            </a:solidFill>
            <a:miter lim="400000"/>
            <a:tailEnd type="triangle"/>
          </a:ln>
        </p:spPr>
        <p:txBody>
          <a:bodyPr/>
          <a:lstStyle/>
          <a:p>
            <a:endParaRPr/>
          </a:p>
        </p:txBody>
      </p:sp>
      <p:sp>
        <p:nvSpPr>
          <p:cNvPr id="407" name="Ligne de connexion"/>
          <p:cNvSpPr/>
          <p:nvPr/>
        </p:nvSpPr>
        <p:spPr>
          <a:xfrm>
            <a:off x="3965687" y="3720765"/>
            <a:ext cx="913068" cy="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5400">
            <a:solidFill>
              <a:srgbClr val="000000"/>
            </a:solidFill>
            <a:miter lim="400000"/>
            <a:tailEnd type="triangle"/>
          </a:ln>
        </p:spPr>
        <p:txBody>
          <a:bodyPr/>
          <a:lstStyle/>
          <a:p>
            <a:endParaRPr/>
          </a:p>
        </p:txBody>
      </p:sp>
      <p:sp>
        <p:nvSpPr>
          <p:cNvPr id="398" name="Je veux simuler un prêt"/>
          <p:cNvSpPr/>
          <p:nvPr/>
        </p:nvSpPr>
        <p:spPr>
          <a:xfrm>
            <a:off x="8090776" y="2306475"/>
            <a:ext cx="3203523" cy="1202006"/>
          </a:xfrm>
          <a:prstGeom prst="roundRect">
            <a:avLst>
              <a:gd name="adj" fmla="val 15000"/>
            </a:avLst>
          </a:prstGeom>
          <a:solidFill>
            <a:srgbClr val="1673E9"/>
          </a:solidFill>
          <a:ln w="3175">
            <a:miter lim="400000"/>
          </a:ln>
          <a:effectLst>
            <a:outerShdw blurRad="50800" dist="12700" dir="5400000" rotWithShape="0">
              <a:srgbClr val="000000">
                <a:alpha val="6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defTabSz="412750">
              <a:defRPr sz="1600">
                <a:solidFill>
                  <a:srgbClr val="FFFFFF"/>
                </a:solidFill>
                <a:latin typeface="Helvetica Neue Medium"/>
                <a:ea typeface="Helvetica Neue Medium"/>
                <a:cs typeface="Helvetica Neue Medium"/>
                <a:sym typeface="Helvetica Neue Medium"/>
              </a:defRPr>
            </a:lvl1pPr>
          </a:lstStyle>
          <a:p>
            <a:r>
              <a:rPr lang="fr-FR" dirty="0"/>
              <a:t>Quelle est l’ensemble de mes cartes ?</a:t>
            </a:r>
            <a:endParaRPr dirty="0"/>
          </a:p>
        </p:txBody>
      </p:sp>
      <p:sp>
        <p:nvSpPr>
          <p:cNvPr id="408" name="Ligne de connexion"/>
          <p:cNvSpPr/>
          <p:nvPr/>
        </p:nvSpPr>
        <p:spPr>
          <a:xfrm>
            <a:off x="7350671" y="5890644"/>
            <a:ext cx="731863" cy="81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5400">
            <a:solidFill>
              <a:srgbClr val="000000"/>
            </a:solidFill>
            <a:miter lim="400000"/>
            <a:tailEnd type="triangle"/>
          </a:ln>
        </p:spPr>
        <p:txBody>
          <a:bodyPr/>
          <a:lstStyle/>
          <a:p>
            <a:endParaRPr/>
          </a:p>
        </p:txBody>
      </p:sp>
      <p:sp>
        <p:nvSpPr>
          <p:cNvPr id="409" name="Ligne de connexion"/>
          <p:cNvSpPr/>
          <p:nvPr/>
        </p:nvSpPr>
        <p:spPr>
          <a:xfrm>
            <a:off x="7350671" y="4405077"/>
            <a:ext cx="731863" cy="10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25400">
            <a:solidFill>
              <a:srgbClr val="000000"/>
            </a:solidFill>
            <a:miter lim="400000"/>
            <a:tailEnd type="triangle"/>
          </a:ln>
        </p:spPr>
        <p:txBody>
          <a:bodyPr/>
          <a:lstStyle/>
          <a:p>
            <a:endParaRPr/>
          </a:p>
        </p:txBody>
      </p:sp>
      <p:sp>
        <p:nvSpPr>
          <p:cNvPr id="410" name="Ligne de connexion"/>
          <p:cNvSpPr/>
          <p:nvPr/>
        </p:nvSpPr>
        <p:spPr>
          <a:xfrm>
            <a:off x="7350671" y="2902427"/>
            <a:ext cx="731863" cy="81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5400">
            <a:solidFill>
              <a:srgbClr val="000000"/>
            </a:solidFill>
            <a:miter lim="400000"/>
            <a:tailEnd type="triangle"/>
          </a:ln>
        </p:spPr>
        <p:txBody>
          <a:bodyPr/>
          <a:lstStyle/>
          <a:p>
            <a:endParaRPr/>
          </a:p>
        </p:txBody>
      </p:sp>
      <p:sp>
        <p:nvSpPr>
          <p:cNvPr id="411" name="Ligne de connexion"/>
          <p:cNvSpPr/>
          <p:nvPr/>
        </p:nvSpPr>
        <p:spPr>
          <a:xfrm>
            <a:off x="7350671" y="1563232"/>
            <a:ext cx="731863" cy="4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5400">
            <a:solidFill>
              <a:srgbClr val="000000"/>
            </a:solidFill>
            <a:miter lim="400000"/>
            <a:tailEnd type="triangle"/>
          </a:ln>
        </p:spPr>
        <p:txBody>
          <a:bodyPr/>
          <a:lstStyle/>
          <a:p>
            <a:endParaRPr/>
          </a:p>
        </p:txBody>
      </p:sp>
      <p:sp>
        <p:nvSpPr>
          <p:cNvPr id="412" name="Ligne de connexion"/>
          <p:cNvSpPr/>
          <p:nvPr/>
        </p:nvSpPr>
        <p:spPr>
          <a:xfrm>
            <a:off x="7345779" y="1549179"/>
            <a:ext cx="5403" cy="43595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25400">
            <a:solidFill>
              <a:srgbClr val="000000"/>
            </a:solidFill>
            <a:miter lim="400000"/>
          </a:ln>
        </p:spPr>
        <p:txBody>
          <a:bodyPr/>
          <a:lstStyle/>
          <a:p>
            <a:endParaRPr/>
          </a:p>
        </p:txBody>
      </p:sp>
      <p:sp>
        <p:nvSpPr>
          <p:cNvPr id="413" name="Ligne de connexion"/>
          <p:cNvSpPr/>
          <p:nvPr/>
        </p:nvSpPr>
        <p:spPr>
          <a:xfrm>
            <a:off x="6635194" y="3767624"/>
            <a:ext cx="731863" cy="10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25400">
            <a:solidFill>
              <a:srgbClr val="000000"/>
            </a:solidFill>
            <a:miter lim="400000"/>
            <a:tailEnd type="triangle"/>
          </a:ln>
        </p:spPr>
        <p:txBody>
          <a:bodyPr/>
          <a:lstStyle/>
          <a:p>
            <a:endParaRPr/>
          </a:p>
        </p:txBody>
      </p:sp>
      <p:sp>
        <p:nvSpPr>
          <p:cNvPr id="405" name="Numéro de diapositive"/>
          <p:cNvSpPr txBox="1">
            <a:spLocks noGrp="1"/>
          </p:cNvSpPr>
          <p:nvPr>
            <p:ph type="sldNum" sz="quarter" idx="2"/>
          </p:nvPr>
        </p:nvSpPr>
        <p:spPr>
          <a:xfrm>
            <a:off x="5976830" y="6343825"/>
            <a:ext cx="2383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7</a:t>
            </a:fld>
            <a:endParaRPr/>
          </a:p>
        </p:txBody>
      </p:sp>
      <p:sp>
        <p:nvSpPr>
          <p:cNvPr id="35" name="J’aimerai avoir des informations sur les prêts de crédit à la consommation">
            <a:extLst>
              <a:ext uri="{FF2B5EF4-FFF2-40B4-BE49-F238E27FC236}">
                <a16:creationId xmlns:a16="http://schemas.microsoft.com/office/drawing/2014/main" id="{E8F669DC-2F22-42DD-B175-0BFE650D1BEB}"/>
              </a:ext>
            </a:extLst>
          </p:cNvPr>
          <p:cNvSpPr/>
          <p:nvPr/>
        </p:nvSpPr>
        <p:spPr>
          <a:xfrm>
            <a:off x="8099018" y="962650"/>
            <a:ext cx="3203523" cy="1202007"/>
          </a:xfrm>
          <a:prstGeom prst="roundRect">
            <a:avLst>
              <a:gd name="adj" fmla="val 15000"/>
            </a:avLst>
          </a:prstGeom>
          <a:solidFill>
            <a:srgbClr val="1673E9"/>
          </a:solidFill>
          <a:ln w="3175">
            <a:miter lim="400000"/>
          </a:ln>
          <a:effectLst>
            <a:outerShdw blurRad="50800" dist="12700" dir="5400000" rotWithShape="0">
              <a:srgbClr val="000000">
                <a:alpha val="6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defTabSz="412750">
              <a:defRPr sz="1600">
                <a:solidFill>
                  <a:srgbClr val="FFFFFF"/>
                </a:solidFill>
                <a:latin typeface="Helvetica Neue Medium"/>
                <a:ea typeface="Helvetica Neue Medium"/>
                <a:cs typeface="Helvetica Neue Medium"/>
                <a:sym typeface="Helvetica Neue Medium"/>
              </a:defRPr>
            </a:lvl1pPr>
          </a:lstStyle>
          <a:p>
            <a:r>
              <a:rPr lang="fr-FR" dirty="0"/>
              <a:t>Quels sont les produits que vous offrez ?</a:t>
            </a:r>
            <a:endParaRPr dirty="0"/>
          </a:p>
        </p:txBody>
      </p:sp>
      <p:sp>
        <p:nvSpPr>
          <p:cNvPr id="36" name="J’aimerai avoir des informations sur les prêts de crédit à la consommation">
            <a:extLst>
              <a:ext uri="{FF2B5EF4-FFF2-40B4-BE49-F238E27FC236}">
                <a16:creationId xmlns:a16="http://schemas.microsoft.com/office/drawing/2014/main" id="{CBF34B76-6446-46EC-A64D-5C5B60369CBB}"/>
              </a:ext>
            </a:extLst>
          </p:cNvPr>
          <p:cNvSpPr/>
          <p:nvPr/>
        </p:nvSpPr>
        <p:spPr>
          <a:xfrm>
            <a:off x="8099018" y="2317057"/>
            <a:ext cx="3203523" cy="1202007"/>
          </a:xfrm>
          <a:prstGeom prst="roundRect">
            <a:avLst>
              <a:gd name="adj" fmla="val 15000"/>
            </a:avLst>
          </a:prstGeom>
          <a:solidFill>
            <a:srgbClr val="1673E9"/>
          </a:solidFill>
          <a:ln w="3175">
            <a:miter lim="400000"/>
          </a:ln>
          <a:effectLst>
            <a:outerShdw blurRad="50800" dist="12700" dir="5400000" rotWithShape="0">
              <a:srgbClr val="000000">
                <a:alpha val="6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defTabSz="412750">
              <a:defRPr sz="1600">
                <a:solidFill>
                  <a:srgbClr val="FFFFFF"/>
                </a:solidFill>
                <a:latin typeface="Helvetica Neue Medium"/>
                <a:ea typeface="Helvetica Neue Medium"/>
                <a:cs typeface="Helvetica Neue Medium"/>
                <a:sym typeface="Helvetica Neue Medium"/>
              </a:defRPr>
            </a:lvl1pPr>
          </a:lstStyle>
          <a:p>
            <a:r>
              <a:rPr lang="fr-FR" dirty="0"/>
              <a:t>Je veux s’inscrire à un produit</a:t>
            </a:r>
            <a:endParaRPr dirty="0"/>
          </a:p>
        </p:txBody>
      </p:sp>
      <p:sp>
        <p:nvSpPr>
          <p:cNvPr id="37" name="J’aimerai avoir des informations sur les prêts de crédit à la consommation">
            <a:extLst>
              <a:ext uri="{FF2B5EF4-FFF2-40B4-BE49-F238E27FC236}">
                <a16:creationId xmlns:a16="http://schemas.microsoft.com/office/drawing/2014/main" id="{36E14944-5F36-458E-BEAF-F1037DE55DD2}"/>
              </a:ext>
            </a:extLst>
          </p:cNvPr>
          <p:cNvSpPr/>
          <p:nvPr/>
        </p:nvSpPr>
        <p:spPr>
          <a:xfrm>
            <a:off x="8099018" y="3786041"/>
            <a:ext cx="3203523" cy="1202007"/>
          </a:xfrm>
          <a:prstGeom prst="roundRect">
            <a:avLst>
              <a:gd name="adj" fmla="val 15000"/>
            </a:avLst>
          </a:prstGeom>
          <a:solidFill>
            <a:srgbClr val="1673E9"/>
          </a:solidFill>
          <a:ln w="3175">
            <a:miter lim="400000"/>
          </a:ln>
          <a:effectLst>
            <a:outerShdw blurRad="50800" dist="12700" dir="5400000" rotWithShape="0">
              <a:srgbClr val="000000">
                <a:alpha val="6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defTabSz="412750">
              <a:defRPr sz="1600">
                <a:solidFill>
                  <a:srgbClr val="FFFFFF"/>
                </a:solidFill>
                <a:latin typeface="Helvetica Neue Medium"/>
                <a:ea typeface="Helvetica Neue Medium"/>
                <a:cs typeface="Helvetica Neue Medium"/>
                <a:sym typeface="Helvetica Neue Medium"/>
              </a:defRPr>
            </a:lvl1pPr>
          </a:lstStyle>
          <a:p>
            <a:r>
              <a:rPr lang="fr-FR" dirty="0"/>
              <a:t>Je veux consulter les</a:t>
            </a:r>
            <a:r>
              <a:rPr lang="en-US" dirty="0"/>
              <a:t> </a:t>
            </a:r>
            <a:r>
              <a:rPr lang="en-US" dirty="0" err="1"/>
              <a:t>produits</a:t>
            </a:r>
            <a:r>
              <a:rPr lang="en-US" dirty="0"/>
              <a:t> </a:t>
            </a:r>
            <a:r>
              <a:rPr lang="en-US" dirty="0" err="1"/>
              <a:t>souscrits</a:t>
            </a:r>
            <a:r>
              <a:rPr lang="en-US" dirty="0"/>
              <a:t> par </a:t>
            </a:r>
            <a:r>
              <a:rPr lang="en-US" dirty="0" err="1"/>
              <a:t>moi</a:t>
            </a:r>
            <a:endParaRPr dirty="0"/>
          </a:p>
        </p:txBody>
      </p:sp>
    </p:spTree>
  </p:cSld>
  <p:clrMapOvr>
    <a:masterClrMapping/>
  </p:clrMapOvr>
  <p:transition spd="slow">
    <p:cove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1" nodeType="afterEffect">
                                  <p:stCondLst>
                                    <p:cond delay="0"/>
                                  </p:stCondLst>
                                  <p:iterate>
                                    <p:tmAbs val="0"/>
                                  </p:iterate>
                                  <p:childTnLst>
                                    <p:set>
                                      <p:cBhvr>
                                        <p:cTn id="6" fill="hold"/>
                                        <p:tgtEl>
                                          <p:spTgt spid="383"/>
                                        </p:tgtEl>
                                        <p:attrNameLst>
                                          <p:attrName>style.visibility</p:attrName>
                                        </p:attrNameLst>
                                      </p:cBhvr>
                                      <p:to>
                                        <p:strVal val="visible"/>
                                      </p:to>
                                    </p:set>
                                    <p:animEffect transition="in" filter="wipe(down)">
                                      <p:cBhvr>
                                        <p:cTn id="7" dur="500"/>
                                        <p:tgtEl>
                                          <p:spTgt spid="383"/>
                                        </p:tgtEl>
                                      </p:cBhvr>
                                    </p:animEffect>
                                  </p:childTnLst>
                                </p:cTn>
                              </p:par>
                            </p:childTnLst>
                          </p:cTn>
                        </p:par>
                        <p:par>
                          <p:cTn id="8" fill="hold">
                            <p:stCondLst>
                              <p:cond delay="500"/>
                            </p:stCondLst>
                            <p:childTnLst>
                              <p:par>
                                <p:cTn id="9" presetID="26" presetClass="entr" presetSubtype="8" fill="hold" grpId="2" nodeType="afterEffect">
                                  <p:stCondLst>
                                    <p:cond delay="0"/>
                                  </p:stCondLst>
                                  <p:iterate type="lt">
                                    <p:tmAbs val="0"/>
                                  </p:iterate>
                                  <p:childTnLst>
                                    <p:set>
                                      <p:cBhvr>
                                        <p:cTn id="10" fill="hold"/>
                                        <p:tgtEl>
                                          <p:spTgt spid="384"/>
                                        </p:tgtEl>
                                        <p:attrNameLst>
                                          <p:attrName>style.visibility</p:attrName>
                                        </p:attrNameLst>
                                      </p:cBhvr>
                                      <p:to>
                                        <p:strVal val="visible"/>
                                      </p:to>
                                    </p:set>
                                    <p:animEffect transition="in" filter="wipe(down)">
                                      <p:cBhvr>
                                        <p:cTn id="11" dur="290">
                                          <p:stCondLst>
                                            <p:cond delay="0"/>
                                          </p:stCondLst>
                                        </p:cTn>
                                        <p:tgtEl>
                                          <p:spTgt spid="384"/>
                                        </p:tgtEl>
                                      </p:cBhvr>
                                    </p:animEffect>
                                    <p:anim calcmode="lin" valueType="num">
                                      <p:cBhvr>
                                        <p:cTn id="12" dur="911" fill="hold" tmFilter="0,0; 0.14,0.36; 0.43,0.73; 0.71,0.91; 1.0,1.0">
                                          <p:stCondLst>
                                            <p:cond delay="0"/>
                                          </p:stCondLst>
                                        </p:cTn>
                                        <p:tgtEl>
                                          <p:spTgt spid="384"/>
                                        </p:tgtEl>
                                        <p:attrNameLst>
                                          <p:attrName>ppt_x</p:attrName>
                                        </p:attrNameLst>
                                      </p:cBhvr>
                                      <p:tavLst>
                                        <p:tav tm="0">
                                          <p:val>
                                            <p:strVal val="#ppt_x-0.25"/>
                                          </p:val>
                                        </p:tav>
                                        <p:tav tm="100000">
                                          <p:val>
                                            <p:strVal val="#ppt_x"/>
                                          </p:val>
                                        </p:tav>
                                      </p:tavLst>
                                    </p:anim>
                                    <p:anim calcmode="lin" valueType="num">
                                      <p:cBhvr>
                                        <p:cTn id="13" dur="332" fill="hold" tmFilter="0.0,0.0; 0.25,0.07; 0.50,0.2; 0.75,0.467; 1.0,1.0">
                                          <p:stCondLst>
                                            <p:cond delay="0"/>
                                          </p:stCondLst>
                                        </p:cTn>
                                        <p:tgtEl>
                                          <p:spTgt spid="384"/>
                                        </p:tgtEl>
                                        <p:attrNameLst>
                                          <p:attrName>ppt_y</p:attrName>
                                        </p:attrNameLst>
                                      </p:cBhvr>
                                      <p:tavLst>
                                        <p:tav tm="0" fmla="#ppt_y-sin(pi*$)/3">
                                          <p:val>
                                            <p:fltVal val="0.5"/>
                                          </p:val>
                                        </p:tav>
                                        <p:tav tm="100000">
                                          <p:val>
                                            <p:fltVal val="1"/>
                                          </p:val>
                                        </p:tav>
                                      </p:tavLst>
                                    </p:anim>
                                    <p:anim calcmode="lin" valueType="num">
                                      <p:cBhvr>
                                        <p:cTn id="14" dur="332" fill="hold" tmFilter="0, 0; 0.125,0.2665; 0.25,0.4; 0.375,0.465; 0.5,0.5;  0.625,0.535; 0.75,0.6; 0.875,0.7335; 1,1">
                                          <p:stCondLst>
                                            <p:cond delay="332"/>
                                          </p:stCondLst>
                                        </p:cTn>
                                        <p:tgtEl>
                                          <p:spTgt spid="384"/>
                                        </p:tgtEl>
                                        <p:attrNameLst>
                                          <p:attrName>ppt_y</p:attrName>
                                        </p:attrNameLst>
                                      </p:cBhvr>
                                      <p:tavLst>
                                        <p:tav tm="0" fmla="#ppt_y-sin(pi*$)/9">
                                          <p:val>
                                            <p:fltVal val="0"/>
                                          </p:val>
                                        </p:tav>
                                        <p:tav tm="100000">
                                          <p:val>
                                            <p:fltVal val="1"/>
                                          </p:val>
                                        </p:tav>
                                      </p:tavLst>
                                    </p:anim>
                                    <p:anim calcmode="lin" valueType="num">
                                      <p:cBhvr>
                                        <p:cTn id="15" dur="166" fill="hold" tmFilter="0, 0; 0.125,0.2665; 0.25,0.4; 0.375,0.465; 0.5,0.5;  0.625,0.535; 0.75,0.6; 0.875,0.7335; 1,1">
                                          <p:stCondLst>
                                            <p:cond delay="662"/>
                                          </p:stCondLst>
                                        </p:cTn>
                                        <p:tgtEl>
                                          <p:spTgt spid="384"/>
                                        </p:tgtEl>
                                        <p:attrNameLst>
                                          <p:attrName>ppt_y</p:attrName>
                                        </p:attrNameLst>
                                      </p:cBhvr>
                                      <p:tavLst>
                                        <p:tav tm="0" fmla="#ppt_y-sin(pi*$)/27">
                                          <p:val>
                                            <p:fltVal val="0"/>
                                          </p:val>
                                        </p:tav>
                                        <p:tav tm="100000">
                                          <p:val>
                                            <p:fltVal val="1"/>
                                          </p:val>
                                        </p:tav>
                                      </p:tavLst>
                                    </p:anim>
                                    <p:anim calcmode="lin" valueType="num">
                                      <p:cBhvr>
                                        <p:cTn id="16" dur="82" fill="hold" tmFilter="0, 0; 0.125,0.2665; 0.25,0.4; 0.375,0.465; 0.5,0.5;  0.625,0.535; 0.75,0.6; 0.875,0.7335; 1,1">
                                          <p:stCondLst>
                                            <p:cond delay="828"/>
                                          </p:stCondLst>
                                        </p:cTn>
                                        <p:tgtEl>
                                          <p:spTgt spid="384"/>
                                        </p:tgtEl>
                                        <p:attrNameLst>
                                          <p:attrName>ppt_y</p:attrName>
                                        </p:attrNameLst>
                                      </p:cBhvr>
                                      <p:tavLst>
                                        <p:tav tm="0" fmla="#ppt_y-sin(pi*$)/81">
                                          <p:val>
                                            <p:fltVal val="0"/>
                                          </p:val>
                                        </p:tav>
                                        <p:tav tm="100000">
                                          <p:val>
                                            <p:fltVal val="1"/>
                                          </p:val>
                                        </p:tav>
                                      </p:tavLst>
                                    </p:anim>
                                    <p:animScale>
                                      <p:cBhvr>
                                        <p:cTn id="17" dur="13" fill="hold">
                                          <p:stCondLst>
                                            <p:cond delay="325"/>
                                          </p:stCondLst>
                                        </p:cTn>
                                        <p:tgtEl>
                                          <p:spTgt spid="384"/>
                                        </p:tgtEl>
                                      </p:cBhvr>
                                      <p:to x="100000" y="60000"/>
                                    </p:animScale>
                                    <p:animScale>
                                      <p:cBhvr>
                                        <p:cTn id="18" dur="83" decel="50000" fill="hold">
                                          <p:stCondLst>
                                            <p:cond delay="338"/>
                                          </p:stCondLst>
                                        </p:cTn>
                                        <p:tgtEl>
                                          <p:spTgt spid="384"/>
                                        </p:tgtEl>
                                      </p:cBhvr>
                                      <p:to x="100000" y="100000"/>
                                    </p:animScale>
                                    <p:animScale>
                                      <p:cBhvr>
                                        <p:cTn id="19" dur="13" decel="50000" fill="hold">
                                          <p:stCondLst>
                                            <p:cond delay="656"/>
                                          </p:stCondLst>
                                        </p:cTn>
                                        <p:tgtEl>
                                          <p:spTgt spid="384"/>
                                        </p:tgtEl>
                                      </p:cBhvr>
                                      <p:to x="100000" y="80000"/>
                                    </p:animScale>
                                    <p:animScale>
                                      <p:cBhvr>
                                        <p:cTn id="20" dur="83" decel="50000" fill="hold">
                                          <p:stCondLst>
                                            <p:cond delay="669"/>
                                          </p:stCondLst>
                                        </p:cTn>
                                        <p:tgtEl>
                                          <p:spTgt spid="384"/>
                                        </p:tgtEl>
                                      </p:cBhvr>
                                      <p:to x="100000" y="100000"/>
                                    </p:animScale>
                                    <p:animScale>
                                      <p:cBhvr>
                                        <p:cTn id="21" dur="13" decel="50000" fill="hold">
                                          <p:stCondLst>
                                            <p:cond delay="821"/>
                                          </p:stCondLst>
                                        </p:cTn>
                                        <p:tgtEl>
                                          <p:spTgt spid="384"/>
                                        </p:tgtEl>
                                      </p:cBhvr>
                                      <p:to x="100000" y="90000"/>
                                    </p:animScale>
                                    <p:animScale>
                                      <p:cBhvr>
                                        <p:cTn id="22" dur="83" decel="50000" fill="hold">
                                          <p:stCondLst>
                                            <p:cond delay="834"/>
                                          </p:stCondLst>
                                        </p:cTn>
                                        <p:tgtEl>
                                          <p:spTgt spid="384"/>
                                        </p:tgtEl>
                                      </p:cBhvr>
                                      <p:to x="100000" y="100000"/>
                                    </p:animScale>
                                    <p:animScale>
                                      <p:cBhvr>
                                        <p:cTn id="23" dur="13" decel="50000" fill="hold">
                                          <p:stCondLst>
                                            <p:cond delay="904"/>
                                          </p:stCondLst>
                                        </p:cTn>
                                        <p:tgtEl>
                                          <p:spTgt spid="384"/>
                                        </p:tgtEl>
                                      </p:cBhvr>
                                      <p:to x="100000" y="95000"/>
                                    </p:animScale>
                                    <p:animScale>
                                      <p:cBhvr>
                                        <p:cTn id="24" dur="83" decel="50000" fill="hold">
                                          <p:stCondLst>
                                            <p:cond delay="917"/>
                                          </p:stCondLst>
                                        </p:cTn>
                                        <p:tgtEl>
                                          <p:spTgt spid="384"/>
                                        </p:tgtEl>
                                      </p:cBhvr>
                                      <p:to x="100000" y="100000"/>
                                    </p:animScale>
                                  </p:childTnLst>
                                </p:cTn>
                              </p:par>
                            </p:childTnLst>
                          </p:cTn>
                        </p:par>
                        <p:par>
                          <p:cTn id="25" fill="hold">
                            <p:stCondLst>
                              <p:cond delay="1500"/>
                            </p:stCondLst>
                            <p:childTnLst>
                              <p:par>
                                <p:cTn id="26" presetID="23" presetClass="entr" presetSubtype="32" fill="hold" grpId="3" nodeType="afterEffect">
                                  <p:stCondLst>
                                    <p:cond delay="0"/>
                                  </p:stCondLst>
                                  <p:iterate>
                                    <p:tmAbs val="0"/>
                                  </p:iterate>
                                  <p:childTnLst>
                                    <p:set>
                                      <p:cBhvr>
                                        <p:cTn id="27" fill="hold"/>
                                        <p:tgtEl>
                                          <p:spTgt spid="406"/>
                                        </p:tgtEl>
                                        <p:attrNameLst>
                                          <p:attrName>style.visibility</p:attrName>
                                        </p:attrNameLst>
                                      </p:cBhvr>
                                      <p:to>
                                        <p:strVal val="visible"/>
                                      </p:to>
                                    </p:set>
                                    <p:anim calcmode="lin" valueType="num">
                                      <p:cBhvr>
                                        <p:cTn id="28" dur="1000" fill="hold"/>
                                        <p:tgtEl>
                                          <p:spTgt spid="406"/>
                                        </p:tgtEl>
                                        <p:attrNameLst>
                                          <p:attrName>ppt_w</p:attrName>
                                        </p:attrNameLst>
                                      </p:cBhvr>
                                      <p:tavLst>
                                        <p:tav tm="0">
                                          <p:val>
                                            <p:strVal val="4*#ppt_w"/>
                                          </p:val>
                                        </p:tav>
                                        <p:tav tm="100000">
                                          <p:val>
                                            <p:strVal val="#ppt_w"/>
                                          </p:val>
                                        </p:tav>
                                      </p:tavLst>
                                    </p:anim>
                                    <p:anim calcmode="lin" valueType="num">
                                      <p:cBhvr>
                                        <p:cTn id="29" dur="1000" fill="hold"/>
                                        <p:tgtEl>
                                          <p:spTgt spid="406"/>
                                        </p:tgtEl>
                                        <p:attrNameLst>
                                          <p:attrName>ppt_h</p:attrName>
                                        </p:attrNameLst>
                                      </p:cBhvr>
                                      <p:tavLst>
                                        <p:tav tm="0">
                                          <p:val>
                                            <p:strVal val="4*#ppt_h"/>
                                          </p:val>
                                        </p:tav>
                                        <p:tav tm="100000">
                                          <p:val>
                                            <p:strVal val="#ppt_h"/>
                                          </p:val>
                                        </p:tav>
                                      </p:tavLst>
                                    </p:anim>
                                  </p:childTnLst>
                                </p:cTn>
                              </p:par>
                              <p:par>
                                <p:cTn id="30" presetID="31" presetClass="entr" presetSubtype="0" fill="hold" grpId="4" nodeType="withEffect">
                                  <p:stCondLst>
                                    <p:cond delay="100"/>
                                  </p:stCondLst>
                                  <p:childTnLst>
                                    <p:set>
                                      <p:cBhvr>
                                        <p:cTn id="31" dur="1" fill="hold">
                                          <p:stCondLst>
                                            <p:cond delay="0"/>
                                          </p:stCondLst>
                                        </p:cTn>
                                        <p:tgtEl>
                                          <p:spTgt spid="391"/>
                                        </p:tgtEl>
                                        <p:attrNameLst>
                                          <p:attrName>style.visibility</p:attrName>
                                        </p:attrNameLst>
                                      </p:cBhvr>
                                      <p:to>
                                        <p:strVal val="visible"/>
                                      </p:to>
                                    </p:set>
                                    <p:anim calcmode="lin" valueType="num">
                                      <p:cBhvr>
                                        <p:cTn id="32" dur="1000" fill="hold"/>
                                        <p:tgtEl>
                                          <p:spTgt spid="391"/>
                                        </p:tgtEl>
                                        <p:attrNameLst>
                                          <p:attrName>ppt_w</p:attrName>
                                        </p:attrNameLst>
                                      </p:cBhvr>
                                      <p:tavLst>
                                        <p:tav tm="0">
                                          <p:val>
                                            <p:fltVal val="0"/>
                                          </p:val>
                                        </p:tav>
                                        <p:tav tm="100000">
                                          <p:val>
                                            <p:strVal val="#ppt_w"/>
                                          </p:val>
                                        </p:tav>
                                      </p:tavLst>
                                    </p:anim>
                                    <p:anim calcmode="lin" valueType="num">
                                      <p:cBhvr>
                                        <p:cTn id="33" dur="1000" fill="hold"/>
                                        <p:tgtEl>
                                          <p:spTgt spid="391"/>
                                        </p:tgtEl>
                                        <p:attrNameLst>
                                          <p:attrName>ppt_h</p:attrName>
                                        </p:attrNameLst>
                                      </p:cBhvr>
                                      <p:tavLst>
                                        <p:tav tm="0">
                                          <p:val>
                                            <p:fltVal val="0"/>
                                          </p:val>
                                        </p:tav>
                                        <p:tav tm="100000">
                                          <p:val>
                                            <p:strVal val="#ppt_h"/>
                                          </p:val>
                                        </p:tav>
                                      </p:tavLst>
                                    </p:anim>
                                    <p:anim calcmode="lin" valueType="num">
                                      <p:cBhvr>
                                        <p:cTn id="34" dur="1000" fill="hold"/>
                                        <p:tgtEl>
                                          <p:spTgt spid="391"/>
                                        </p:tgtEl>
                                        <p:attrNameLst>
                                          <p:attrName>style.rotation</p:attrName>
                                        </p:attrNameLst>
                                      </p:cBhvr>
                                      <p:tavLst>
                                        <p:tav tm="0">
                                          <p:val>
                                            <p:fltVal val="90"/>
                                          </p:val>
                                        </p:tav>
                                        <p:tav tm="100000">
                                          <p:val>
                                            <p:fltVal val="0"/>
                                          </p:val>
                                        </p:tav>
                                      </p:tavLst>
                                    </p:anim>
                                    <p:animEffect transition="in" filter="fade">
                                      <p:cBhvr>
                                        <p:cTn id="35" dur="1000"/>
                                        <p:tgtEl>
                                          <p:spTgt spid="391"/>
                                        </p:tgtEl>
                                      </p:cBhvr>
                                    </p:animEffect>
                                  </p:childTnLst>
                                </p:cTn>
                              </p:par>
                            </p:childTnLst>
                          </p:cTn>
                        </p:par>
                        <p:par>
                          <p:cTn id="36" fill="hold">
                            <p:stCondLst>
                              <p:cond delay="2600"/>
                            </p:stCondLst>
                            <p:childTnLst>
                              <p:par>
                                <p:cTn id="37" presetID="23" presetClass="entr" presetSubtype="32" fill="hold" grpId="5" nodeType="afterEffect">
                                  <p:stCondLst>
                                    <p:cond delay="0"/>
                                  </p:stCondLst>
                                  <p:iterate>
                                    <p:tmAbs val="0"/>
                                  </p:iterate>
                                  <p:childTnLst>
                                    <p:set>
                                      <p:cBhvr>
                                        <p:cTn id="38" fill="hold"/>
                                        <p:tgtEl>
                                          <p:spTgt spid="407"/>
                                        </p:tgtEl>
                                        <p:attrNameLst>
                                          <p:attrName>style.visibility</p:attrName>
                                        </p:attrNameLst>
                                      </p:cBhvr>
                                      <p:to>
                                        <p:strVal val="visible"/>
                                      </p:to>
                                    </p:set>
                                    <p:anim calcmode="lin" valueType="num">
                                      <p:cBhvr>
                                        <p:cTn id="39" dur="1000" fill="hold"/>
                                        <p:tgtEl>
                                          <p:spTgt spid="407"/>
                                        </p:tgtEl>
                                        <p:attrNameLst>
                                          <p:attrName>ppt_w</p:attrName>
                                        </p:attrNameLst>
                                      </p:cBhvr>
                                      <p:tavLst>
                                        <p:tav tm="0">
                                          <p:val>
                                            <p:strVal val="4*#ppt_w"/>
                                          </p:val>
                                        </p:tav>
                                        <p:tav tm="100000">
                                          <p:val>
                                            <p:strVal val="#ppt_w"/>
                                          </p:val>
                                        </p:tav>
                                      </p:tavLst>
                                    </p:anim>
                                    <p:anim calcmode="lin" valueType="num">
                                      <p:cBhvr>
                                        <p:cTn id="40" dur="1000" fill="hold"/>
                                        <p:tgtEl>
                                          <p:spTgt spid="407"/>
                                        </p:tgtEl>
                                        <p:attrNameLst>
                                          <p:attrName>ppt_h</p:attrName>
                                        </p:attrNameLst>
                                      </p:cBhvr>
                                      <p:tavLst>
                                        <p:tav tm="0">
                                          <p:val>
                                            <p:strVal val="4*#ppt_h"/>
                                          </p:val>
                                        </p:tav>
                                        <p:tav tm="100000">
                                          <p:val>
                                            <p:strVal val="#ppt_h"/>
                                          </p:val>
                                        </p:tav>
                                      </p:tavLst>
                                    </p:anim>
                                  </p:childTnLst>
                                </p:cTn>
                              </p:par>
                              <p:par>
                                <p:cTn id="41" presetID="31" presetClass="entr" presetSubtype="0" fill="hold" grpId="6" nodeType="withEffect">
                                  <p:stCondLst>
                                    <p:cond delay="100"/>
                                  </p:stCondLst>
                                  <p:childTnLst>
                                    <p:set>
                                      <p:cBhvr>
                                        <p:cTn id="42" dur="1" fill="hold">
                                          <p:stCondLst>
                                            <p:cond delay="0"/>
                                          </p:stCondLst>
                                        </p:cTn>
                                        <p:tgtEl>
                                          <p:spTgt spid="395"/>
                                        </p:tgtEl>
                                        <p:attrNameLst>
                                          <p:attrName>style.visibility</p:attrName>
                                        </p:attrNameLst>
                                      </p:cBhvr>
                                      <p:to>
                                        <p:strVal val="visible"/>
                                      </p:to>
                                    </p:set>
                                    <p:anim calcmode="lin" valueType="num">
                                      <p:cBhvr>
                                        <p:cTn id="43" dur="1000" fill="hold"/>
                                        <p:tgtEl>
                                          <p:spTgt spid="395"/>
                                        </p:tgtEl>
                                        <p:attrNameLst>
                                          <p:attrName>ppt_w</p:attrName>
                                        </p:attrNameLst>
                                      </p:cBhvr>
                                      <p:tavLst>
                                        <p:tav tm="0">
                                          <p:val>
                                            <p:fltVal val="0"/>
                                          </p:val>
                                        </p:tav>
                                        <p:tav tm="100000">
                                          <p:val>
                                            <p:strVal val="#ppt_w"/>
                                          </p:val>
                                        </p:tav>
                                      </p:tavLst>
                                    </p:anim>
                                    <p:anim calcmode="lin" valueType="num">
                                      <p:cBhvr>
                                        <p:cTn id="44" dur="1000" fill="hold"/>
                                        <p:tgtEl>
                                          <p:spTgt spid="395"/>
                                        </p:tgtEl>
                                        <p:attrNameLst>
                                          <p:attrName>ppt_h</p:attrName>
                                        </p:attrNameLst>
                                      </p:cBhvr>
                                      <p:tavLst>
                                        <p:tav tm="0">
                                          <p:val>
                                            <p:fltVal val="0"/>
                                          </p:val>
                                        </p:tav>
                                        <p:tav tm="100000">
                                          <p:val>
                                            <p:strVal val="#ppt_h"/>
                                          </p:val>
                                        </p:tav>
                                      </p:tavLst>
                                    </p:anim>
                                    <p:anim calcmode="lin" valueType="num">
                                      <p:cBhvr>
                                        <p:cTn id="45" dur="1000" fill="hold"/>
                                        <p:tgtEl>
                                          <p:spTgt spid="395"/>
                                        </p:tgtEl>
                                        <p:attrNameLst>
                                          <p:attrName>style.rotation</p:attrName>
                                        </p:attrNameLst>
                                      </p:cBhvr>
                                      <p:tavLst>
                                        <p:tav tm="0">
                                          <p:val>
                                            <p:fltVal val="90"/>
                                          </p:val>
                                        </p:tav>
                                        <p:tav tm="100000">
                                          <p:val>
                                            <p:fltVal val="0"/>
                                          </p:val>
                                        </p:tav>
                                      </p:tavLst>
                                    </p:anim>
                                    <p:animEffect transition="in" filter="fade">
                                      <p:cBhvr>
                                        <p:cTn id="46" dur="1000"/>
                                        <p:tgtEl>
                                          <p:spTgt spid="395"/>
                                        </p:tgtEl>
                                      </p:cBhvr>
                                    </p:animEffect>
                                  </p:childTnLst>
                                </p:cTn>
                              </p:par>
                            </p:childTnLst>
                          </p:cTn>
                        </p:par>
                        <p:par>
                          <p:cTn id="47" fill="hold">
                            <p:stCondLst>
                              <p:cond delay="3700"/>
                            </p:stCondLst>
                            <p:childTnLst>
                              <p:par>
                                <p:cTn id="48" presetID="2" presetClass="entr" presetSubtype="8" fill="hold" grpId="7" nodeType="afterEffect">
                                  <p:stCondLst>
                                    <p:cond delay="0"/>
                                  </p:stCondLst>
                                  <p:iterate type="lt">
                                    <p:tmAbs val="0"/>
                                  </p:iterate>
                                  <p:childTnLst>
                                    <p:set>
                                      <p:cBhvr>
                                        <p:cTn id="49" fill="hold"/>
                                        <p:tgtEl>
                                          <p:spTgt spid="413"/>
                                        </p:tgtEl>
                                        <p:attrNameLst>
                                          <p:attrName>style.visibility</p:attrName>
                                        </p:attrNameLst>
                                      </p:cBhvr>
                                      <p:to>
                                        <p:strVal val="visible"/>
                                      </p:to>
                                    </p:set>
                                    <p:anim calcmode="lin" valueType="num">
                                      <p:cBhvr>
                                        <p:cTn id="50" dur="1000" fill="hold"/>
                                        <p:tgtEl>
                                          <p:spTgt spid="413"/>
                                        </p:tgtEl>
                                        <p:attrNameLst>
                                          <p:attrName>ppt_x</p:attrName>
                                        </p:attrNameLst>
                                      </p:cBhvr>
                                      <p:tavLst>
                                        <p:tav tm="0">
                                          <p:val>
                                            <p:strVal val="0-#ppt_w/2"/>
                                          </p:val>
                                        </p:tav>
                                        <p:tav tm="100000">
                                          <p:val>
                                            <p:strVal val="#ppt_x"/>
                                          </p:val>
                                        </p:tav>
                                      </p:tavLst>
                                    </p:anim>
                                    <p:anim calcmode="lin" valueType="num">
                                      <p:cBhvr>
                                        <p:cTn id="51" dur="1000" fill="hold"/>
                                        <p:tgtEl>
                                          <p:spTgt spid="413"/>
                                        </p:tgtEl>
                                        <p:attrNameLst>
                                          <p:attrName>ppt_y</p:attrName>
                                        </p:attrNameLst>
                                      </p:cBhvr>
                                      <p:tavLst>
                                        <p:tav tm="0">
                                          <p:val>
                                            <p:strVal val="#ppt_y"/>
                                          </p:val>
                                        </p:tav>
                                        <p:tav tm="100000">
                                          <p:val>
                                            <p:strVal val="#ppt_y"/>
                                          </p:val>
                                        </p:tav>
                                      </p:tavLst>
                                    </p:anim>
                                  </p:childTnLst>
                                </p:cTn>
                              </p:par>
                              <p:par>
                                <p:cTn id="52" presetID="4" presetClass="entr" presetSubtype="32" fill="hold" grpId="8" nodeType="withEffect">
                                  <p:stCondLst>
                                    <p:cond delay="200"/>
                                  </p:stCondLst>
                                  <p:iterate>
                                    <p:tmAbs val="0"/>
                                  </p:iterate>
                                  <p:childTnLst>
                                    <p:set>
                                      <p:cBhvr>
                                        <p:cTn id="53" fill="hold"/>
                                        <p:tgtEl>
                                          <p:spTgt spid="412"/>
                                        </p:tgtEl>
                                        <p:attrNameLst>
                                          <p:attrName>style.visibility</p:attrName>
                                        </p:attrNameLst>
                                      </p:cBhvr>
                                      <p:to>
                                        <p:strVal val="visible"/>
                                      </p:to>
                                    </p:set>
                                    <p:animEffect transition="in" filter="box(out)">
                                      <p:cBhvr>
                                        <p:cTn id="54" dur="1000"/>
                                        <p:tgtEl>
                                          <p:spTgt spid="412"/>
                                        </p:tgtEl>
                                      </p:cBhvr>
                                    </p:animEffect>
                                  </p:childTnLst>
                                </p:cTn>
                              </p:par>
                            </p:childTnLst>
                          </p:cTn>
                        </p:par>
                        <p:par>
                          <p:cTn id="55" fill="hold">
                            <p:stCondLst>
                              <p:cond delay="4900"/>
                            </p:stCondLst>
                            <p:childTnLst>
                              <p:par>
                                <p:cTn id="56" presetID="3" presetClass="entr" presetSubtype="5" fill="hold" grpId="9" nodeType="afterEffect">
                                  <p:stCondLst>
                                    <p:cond delay="0"/>
                                  </p:stCondLst>
                                  <p:iterate>
                                    <p:tmAbs val="0"/>
                                  </p:iterate>
                                  <p:childTnLst>
                                    <p:set>
                                      <p:cBhvr>
                                        <p:cTn id="57" fill="hold"/>
                                        <p:tgtEl>
                                          <p:spTgt spid="411"/>
                                        </p:tgtEl>
                                        <p:attrNameLst>
                                          <p:attrName>style.visibility</p:attrName>
                                        </p:attrNameLst>
                                      </p:cBhvr>
                                      <p:to>
                                        <p:strVal val="visible"/>
                                      </p:to>
                                    </p:set>
                                    <p:animEffect transition="in" filter="blinds(vertical)">
                                      <p:cBhvr>
                                        <p:cTn id="58" dur="1000"/>
                                        <p:tgtEl>
                                          <p:spTgt spid="411"/>
                                        </p:tgtEl>
                                      </p:cBhvr>
                                    </p:animEffect>
                                  </p:childTnLst>
                                </p:cTn>
                              </p:par>
                              <p:par>
                                <p:cTn id="59" presetID="3" presetClass="entr" presetSubtype="5" fill="hold" grpId="10" nodeType="withEffect">
                                  <p:stCondLst>
                                    <p:cond delay="0"/>
                                  </p:stCondLst>
                                  <p:iterate>
                                    <p:tmAbs val="0"/>
                                  </p:iterate>
                                  <p:childTnLst>
                                    <p:set>
                                      <p:cBhvr>
                                        <p:cTn id="60" fill="hold"/>
                                        <p:tgtEl>
                                          <p:spTgt spid="410"/>
                                        </p:tgtEl>
                                        <p:attrNameLst>
                                          <p:attrName>style.visibility</p:attrName>
                                        </p:attrNameLst>
                                      </p:cBhvr>
                                      <p:to>
                                        <p:strVal val="visible"/>
                                      </p:to>
                                    </p:set>
                                    <p:animEffect transition="in" filter="blinds(vertical)">
                                      <p:cBhvr>
                                        <p:cTn id="61" dur="1000"/>
                                        <p:tgtEl>
                                          <p:spTgt spid="410"/>
                                        </p:tgtEl>
                                      </p:cBhvr>
                                    </p:animEffect>
                                  </p:childTnLst>
                                </p:cTn>
                              </p:par>
                              <p:par>
                                <p:cTn id="62" presetID="3" presetClass="entr" presetSubtype="5" fill="hold" grpId="11" nodeType="withEffect">
                                  <p:stCondLst>
                                    <p:cond delay="0"/>
                                  </p:stCondLst>
                                  <p:iterate>
                                    <p:tmAbs val="0"/>
                                  </p:iterate>
                                  <p:childTnLst>
                                    <p:set>
                                      <p:cBhvr>
                                        <p:cTn id="63" fill="hold"/>
                                        <p:tgtEl>
                                          <p:spTgt spid="409"/>
                                        </p:tgtEl>
                                        <p:attrNameLst>
                                          <p:attrName>style.visibility</p:attrName>
                                        </p:attrNameLst>
                                      </p:cBhvr>
                                      <p:to>
                                        <p:strVal val="visible"/>
                                      </p:to>
                                    </p:set>
                                    <p:animEffect transition="in" filter="blinds(vertical)">
                                      <p:cBhvr>
                                        <p:cTn id="64" dur="1000"/>
                                        <p:tgtEl>
                                          <p:spTgt spid="409"/>
                                        </p:tgtEl>
                                      </p:cBhvr>
                                    </p:animEffect>
                                  </p:childTnLst>
                                </p:cTn>
                              </p:par>
                              <p:par>
                                <p:cTn id="65" presetID="3" presetClass="entr" presetSubtype="5" fill="hold" grpId="12" nodeType="withEffect">
                                  <p:stCondLst>
                                    <p:cond delay="0"/>
                                  </p:stCondLst>
                                  <p:iterate>
                                    <p:tmAbs val="0"/>
                                  </p:iterate>
                                  <p:childTnLst>
                                    <p:set>
                                      <p:cBhvr>
                                        <p:cTn id="66" fill="hold"/>
                                        <p:tgtEl>
                                          <p:spTgt spid="408"/>
                                        </p:tgtEl>
                                        <p:attrNameLst>
                                          <p:attrName>style.visibility</p:attrName>
                                        </p:attrNameLst>
                                      </p:cBhvr>
                                      <p:to>
                                        <p:strVal val="visible"/>
                                      </p:to>
                                    </p:set>
                                    <p:animEffect transition="in" filter="blinds(vertical)">
                                      <p:cBhvr>
                                        <p:cTn id="67" dur="1000"/>
                                        <p:tgtEl>
                                          <p:spTgt spid="408"/>
                                        </p:tgtEl>
                                      </p:cBhvr>
                                    </p:animEffect>
                                  </p:childTnLst>
                                </p:cTn>
                              </p:par>
                            </p:childTnLst>
                          </p:cTn>
                        </p:par>
                      </p:childTnLst>
                    </p:cTn>
                  </p:par>
                  <p:par>
                    <p:cTn id="68" fill="hold">
                      <p:stCondLst>
                        <p:cond delay="indefinite"/>
                      </p:stCondLst>
                      <p:childTnLst>
                        <p:par>
                          <p:cTn id="69" fill="hold">
                            <p:stCondLst>
                              <p:cond delay="0"/>
                            </p:stCondLst>
                            <p:childTnLst>
                              <p:par>
                                <p:cTn id="70" presetID="17" presetClass="entr" presetSubtype="10" fill="hold" grpId="13" nodeType="clickEffect">
                                  <p:stCondLst>
                                    <p:cond delay="0"/>
                                  </p:stCondLst>
                                  <p:childTnLst>
                                    <p:set>
                                      <p:cBhvr>
                                        <p:cTn id="71" dur="1" fill="hold">
                                          <p:stCondLst>
                                            <p:cond delay="0"/>
                                          </p:stCondLst>
                                        </p:cTn>
                                        <p:tgtEl>
                                          <p:spTgt spid="385"/>
                                        </p:tgtEl>
                                        <p:attrNameLst>
                                          <p:attrName>style.visibility</p:attrName>
                                        </p:attrNameLst>
                                      </p:cBhvr>
                                      <p:to>
                                        <p:strVal val="visible"/>
                                      </p:to>
                                    </p:set>
                                    <p:anim calcmode="lin" valueType="num">
                                      <p:cBhvr>
                                        <p:cTn id="72" dur="500" fill="hold"/>
                                        <p:tgtEl>
                                          <p:spTgt spid="385"/>
                                        </p:tgtEl>
                                        <p:attrNameLst>
                                          <p:attrName>ppt_w</p:attrName>
                                        </p:attrNameLst>
                                      </p:cBhvr>
                                      <p:tavLst>
                                        <p:tav tm="0">
                                          <p:val>
                                            <p:fltVal val="0"/>
                                          </p:val>
                                        </p:tav>
                                        <p:tav tm="100000">
                                          <p:val>
                                            <p:strVal val="#ppt_w"/>
                                          </p:val>
                                        </p:tav>
                                      </p:tavLst>
                                    </p:anim>
                                    <p:anim calcmode="lin" valueType="num">
                                      <p:cBhvr>
                                        <p:cTn id="73" dur="500" fill="hold"/>
                                        <p:tgtEl>
                                          <p:spTgt spid="385"/>
                                        </p:tgtEl>
                                        <p:attrNameLst>
                                          <p:attrName>ppt_h</p:attrName>
                                        </p:attrNameLst>
                                      </p:cBhvr>
                                      <p:tavLst>
                                        <p:tav tm="0">
                                          <p:val>
                                            <p:strVal val="#ppt_h"/>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17" presetClass="entr" presetSubtype="10" fill="hold" grpId="14" nodeType="clickEffect">
                                  <p:stCondLst>
                                    <p:cond delay="0"/>
                                  </p:stCondLst>
                                  <p:childTnLst>
                                    <p:set>
                                      <p:cBhvr>
                                        <p:cTn id="77" dur="1" fill="hold">
                                          <p:stCondLst>
                                            <p:cond delay="0"/>
                                          </p:stCondLst>
                                        </p:cTn>
                                        <p:tgtEl>
                                          <p:spTgt spid="398"/>
                                        </p:tgtEl>
                                        <p:attrNameLst>
                                          <p:attrName>style.visibility</p:attrName>
                                        </p:attrNameLst>
                                      </p:cBhvr>
                                      <p:to>
                                        <p:strVal val="visible"/>
                                      </p:to>
                                    </p:set>
                                    <p:anim calcmode="lin" valueType="num">
                                      <p:cBhvr>
                                        <p:cTn id="78" dur="500" fill="hold"/>
                                        <p:tgtEl>
                                          <p:spTgt spid="398"/>
                                        </p:tgtEl>
                                        <p:attrNameLst>
                                          <p:attrName>ppt_w</p:attrName>
                                        </p:attrNameLst>
                                      </p:cBhvr>
                                      <p:tavLst>
                                        <p:tav tm="0">
                                          <p:val>
                                            <p:fltVal val="0"/>
                                          </p:val>
                                        </p:tav>
                                        <p:tav tm="100000">
                                          <p:val>
                                            <p:strVal val="#ppt_w"/>
                                          </p:val>
                                        </p:tav>
                                      </p:tavLst>
                                    </p:anim>
                                    <p:anim calcmode="lin" valueType="num">
                                      <p:cBhvr>
                                        <p:cTn id="79" dur="500" fill="hold"/>
                                        <p:tgtEl>
                                          <p:spTgt spid="398"/>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7" presetClass="entr" presetSubtype="10" fill="hold" grpId="15" nodeType="clickEffect">
                                  <p:stCondLst>
                                    <p:cond delay="0"/>
                                  </p:stCondLst>
                                  <p:childTnLst>
                                    <p:set>
                                      <p:cBhvr>
                                        <p:cTn id="83" dur="1" fill="hold">
                                          <p:stCondLst>
                                            <p:cond delay="0"/>
                                          </p:stCondLst>
                                        </p:cTn>
                                        <p:tgtEl>
                                          <p:spTgt spid="386"/>
                                        </p:tgtEl>
                                        <p:attrNameLst>
                                          <p:attrName>style.visibility</p:attrName>
                                        </p:attrNameLst>
                                      </p:cBhvr>
                                      <p:to>
                                        <p:strVal val="visible"/>
                                      </p:to>
                                    </p:set>
                                    <p:anim calcmode="lin" valueType="num">
                                      <p:cBhvr>
                                        <p:cTn id="84" dur="500" fill="hold"/>
                                        <p:tgtEl>
                                          <p:spTgt spid="386"/>
                                        </p:tgtEl>
                                        <p:attrNameLst>
                                          <p:attrName>ppt_w</p:attrName>
                                        </p:attrNameLst>
                                      </p:cBhvr>
                                      <p:tavLst>
                                        <p:tav tm="0">
                                          <p:val>
                                            <p:fltVal val="0"/>
                                          </p:val>
                                        </p:tav>
                                        <p:tav tm="100000">
                                          <p:val>
                                            <p:strVal val="#ppt_w"/>
                                          </p:val>
                                        </p:tav>
                                      </p:tavLst>
                                    </p:anim>
                                    <p:anim calcmode="lin" valueType="num">
                                      <p:cBhvr>
                                        <p:cTn id="85" dur="500" fill="hold"/>
                                        <p:tgtEl>
                                          <p:spTgt spid="386"/>
                                        </p:tgtEl>
                                        <p:attrNameLst>
                                          <p:attrName>ppt_h</p:attrName>
                                        </p:attrNameLst>
                                      </p:cBhvr>
                                      <p:tavLst>
                                        <p:tav tm="0">
                                          <p:val>
                                            <p:strVal val="#ppt_h"/>
                                          </p:val>
                                        </p:tav>
                                        <p:tav tm="100000">
                                          <p:val>
                                            <p:strVal val="#ppt_h"/>
                                          </p:val>
                                        </p:tav>
                                      </p:tavLst>
                                    </p:anim>
                                  </p:childTnLst>
                                </p:cTn>
                              </p:par>
                            </p:childTnLst>
                          </p:cTn>
                        </p:par>
                      </p:childTnLst>
                    </p:cTn>
                  </p:par>
                  <p:par>
                    <p:cTn id="86" fill="hold">
                      <p:stCondLst>
                        <p:cond delay="indefinite"/>
                      </p:stCondLst>
                      <p:childTnLst>
                        <p:par>
                          <p:cTn id="87" fill="hold">
                            <p:stCondLst>
                              <p:cond delay="0"/>
                            </p:stCondLst>
                            <p:childTnLst>
                              <p:par>
                                <p:cTn id="88" presetID="17" presetClass="entr" presetSubtype="10" fill="hold" grpId="16" nodeType="clickEffect">
                                  <p:stCondLst>
                                    <p:cond delay="0"/>
                                  </p:stCondLst>
                                  <p:childTnLst>
                                    <p:set>
                                      <p:cBhvr>
                                        <p:cTn id="89" dur="1" fill="hold">
                                          <p:stCondLst>
                                            <p:cond delay="0"/>
                                          </p:stCondLst>
                                        </p:cTn>
                                        <p:tgtEl>
                                          <p:spTgt spid="387"/>
                                        </p:tgtEl>
                                        <p:attrNameLst>
                                          <p:attrName>style.visibility</p:attrName>
                                        </p:attrNameLst>
                                      </p:cBhvr>
                                      <p:to>
                                        <p:strVal val="visible"/>
                                      </p:to>
                                    </p:set>
                                    <p:anim calcmode="lin" valueType="num">
                                      <p:cBhvr>
                                        <p:cTn id="90" dur="500" fill="hold"/>
                                        <p:tgtEl>
                                          <p:spTgt spid="387"/>
                                        </p:tgtEl>
                                        <p:attrNameLst>
                                          <p:attrName>ppt_w</p:attrName>
                                        </p:attrNameLst>
                                      </p:cBhvr>
                                      <p:tavLst>
                                        <p:tav tm="0">
                                          <p:val>
                                            <p:fltVal val="0"/>
                                          </p:val>
                                        </p:tav>
                                        <p:tav tm="100000">
                                          <p:val>
                                            <p:strVal val="#ppt_w"/>
                                          </p:val>
                                        </p:tav>
                                      </p:tavLst>
                                    </p:anim>
                                    <p:anim calcmode="lin" valueType="num">
                                      <p:cBhvr>
                                        <p:cTn id="91" dur="500" fill="hold"/>
                                        <p:tgtEl>
                                          <p:spTgt spid="387"/>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17" presetClass="entr" presetSubtype="10" fill="hold" grpId="0" nodeType="clickEffect">
                                  <p:stCondLst>
                                    <p:cond delay="0"/>
                                  </p:stCondLst>
                                  <p:childTnLst>
                                    <p:set>
                                      <p:cBhvr>
                                        <p:cTn id="95" dur="1" fill="hold">
                                          <p:stCondLst>
                                            <p:cond delay="0"/>
                                          </p:stCondLst>
                                        </p:cTn>
                                        <p:tgtEl>
                                          <p:spTgt spid="35"/>
                                        </p:tgtEl>
                                        <p:attrNameLst>
                                          <p:attrName>style.visibility</p:attrName>
                                        </p:attrNameLst>
                                      </p:cBhvr>
                                      <p:to>
                                        <p:strVal val="visible"/>
                                      </p:to>
                                    </p:set>
                                    <p:anim calcmode="lin" valueType="num">
                                      <p:cBhvr>
                                        <p:cTn id="96" dur="500" fill="hold"/>
                                        <p:tgtEl>
                                          <p:spTgt spid="35"/>
                                        </p:tgtEl>
                                        <p:attrNameLst>
                                          <p:attrName>ppt_w</p:attrName>
                                        </p:attrNameLst>
                                      </p:cBhvr>
                                      <p:tavLst>
                                        <p:tav tm="0">
                                          <p:val>
                                            <p:fltVal val="0"/>
                                          </p:val>
                                        </p:tav>
                                        <p:tav tm="100000">
                                          <p:val>
                                            <p:strVal val="#ppt_w"/>
                                          </p:val>
                                        </p:tav>
                                      </p:tavLst>
                                    </p:anim>
                                    <p:anim calcmode="lin" valueType="num">
                                      <p:cBhvr>
                                        <p:cTn id="97" dur="5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17" presetClass="entr" presetSubtype="10" fill="hold" grpId="0" nodeType="clickEffect">
                                  <p:stCondLst>
                                    <p:cond delay="0"/>
                                  </p:stCondLst>
                                  <p:childTnLst>
                                    <p:set>
                                      <p:cBhvr>
                                        <p:cTn id="101" dur="1" fill="hold">
                                          <p:stCondLst>
                                            <p:cond delay="0"/>
                                          </p:stCondLst>
                                        </p:cTn>
                                        <p:tgtEl>
                                          <p:spTgt spid="36"/>
                                        </p:tgtEl>
                                        <p:attrNameLst>
                                          <p:attrName>style.visibility</p:attrName>
                                        </p:attrNameLst>
                                      </p:cBhvr>
                                      <p:to>
                                        <p:strVal val="visible"/>
                                      </p:to>
                                    </p:set>
                                    <p:anim calcmode="lin" valueType="num">
                                      <p:cBhvr>
                                        <p:cTn id="102" dur="500" fill="hold"/>
                                        <p:tgtEl>
                                          <p:spTgt spid="36"/>
                                        </p:tgtEl>
                                        <p:attrNameLst>
                                          <p:attrName>ppt_w</p:attrName>
                                        </p:attrNameLst>
                                      </p:cBhvr>
                                      <p:tavLst>
                                        <p:tav tm="0">
                                          <p:val>
                                            <p:fltVal val="0"/>
                                          </p:val>
                                        </p:tav>
                                        <p:tav tm="100000">
                                          <p:val>
                                            <p:strVal val="#ppt_w"/>
                                          </p:val>
                                        </p:tav>
                                      </p:tavLst>
                                    </p:anim>
                                    <p:anim calcmode="lin" valueType="num">
                                      <p:cBhvr>
                                        <p:cTn id="103" dur="5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ID="17" presetClass="entr" presetSubtype="10" fill="hold" grpId="0" nodeType="clickEffect">
                                  <p:stCondLst>
                                    <p:cond delay="0"/>
                                  </p:stCondLst>
                                  <p:childTnLst>
                                    <p:set>
                                      <p:cBhvr>
                                        <p:cTn id="107" dur="1" fill="hold">
                                          <p:stCondLst>
                                            <p:cond delay="0"/>
                                          </p:stCondLst>
                                        </p:cTn>
                                        <p:tgtEl>
                                          <p:spTgt spid="37"/>
                                        </p:tgtEl>
                                        <p:attrNameLst>
                                          <p:attrName>style.visibility</p:attrName>
                                        </p:attrNameLst>
                                      </p:cBhvr>
                                      <p:to>
                                        <p:strVal val="visible"/>
                                      </p:to>
                                    </p:set>
                                    <p:anim calcmode="lin" valueType="num">
                                      <p:cBhvr>
                                        <p:cTn id="108" dur="500" fill="hold"/>
                                        <p:tgtEl>
                                          <p:spTgt spid="37"/>
                                        </p:tgtEl>
                                        <p:attrNameLst>
                                          <p:attrName>ppt_w</p:attrName>
                                        </p:attrNameLst>
                                      </p:cBhvr>
                                      <p:tavLst>
                                        <p:tav tm="0">
                                          <p:val>
                                            <p:fltVal val="0"/>
                                          </p:val>
                                        </p:tav>
                                        <p:tav tm="100000">
                                          <p:val>
                                            <p:strVal val="#ppt_w"/>
                                          </p:val>
                                        </p:tav>
                                      </p:tavLst>
                                    </p:anim>
                                    <p:anim calcmode="lin" valueType="num">
                                      <p:cBhvr>
                                        <p:cTn id="109" dur="500" fill="hold"/>
                                        <p:tgtEl>
                                          <p:spTgt spid="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1" animBg="1" advAuto="0"/>
      <p:bldP spid="384" grpId="2" animBg="1" advAuto="0"/>
      <p:bldP spid="385" grpId="13" animBg="1" advAuto="0"/>
      <p:bldP spid="386" grpId="15" animBg="1" advAuto="0"/>
      <p:bldP spid="387" grpId="16" animBg="1" advAuto="0"/>
      <p:bldP spid="391" grpId="4" animBg="1" advAuto="0"/>
      <p:bldP spid="395" grpId="6" animBg="1" advAuto="0"/>
      <p:bldP spid="406" grpId="3" animBg="1" advAuto="0"/>
      <p:bldP spid="407" grpId="5" animBg="1" advAuto="0"/>
      <p:bldP spid="398" grpId="14" animBg="1" advAuto="0"/>
      <p:bldP spid="408" grpId="12" animBg="1" advAuto="0"/>
      <p:bldP spid="409" grpId="11" animBg="1" advAuto="0"/>
      <p:bldP spid="410" grpId="10" animBg="1" advAuto="0"/>
      <p:bldP spid="411" grpId="9" animBg="1" advAuto="0"/>
      <p:bldP spid="412" grpId="8" animBg="1" advAuto="0"/>
      <p:bldP spid="413" grpId="7" animBg="1" advAuto="0"/>
      <p:bldP spid="35" grpId="0" animBg="1" advAuto="0"/>
      <p:bldP spid="36" grpId="0" animBg="1" advAuto="0"/>
      <p:bldP spid="37"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6" name="Diagramme 12"/>
          <p:cNvGrpSpPr/>
          <p:nvPr/>
        </p:nvGrpSpPr>
        <p:grpSpPr>
          <a:xfrm>
            <a:off x="-1" y="-14290"/>
            <a:ext cx="12186642" cy="768629"/>
            <a:chOff x="0" y="0"/>
            <a:chExt cx="12186641" cy="768628"/>
          </a:xfrm>
        </p:grpSpPr>
        <p:grpSp>
          <p:nvGrpSpPr>
            <p:cNvPr id="419" name="Grouper"/>
            <p:cNvGrpSpPr/>
            <p:nvPr/>
          </p:nvGrpSpPr>
          <p:grpSpPr>
            <a:xfrm>
              <a:off x="0" y="0"/>
              <a:ext cx="4685108" cy="768627"/>
              <a:chOff x="0" y="0"/>
              <a:chExt cx="4685107" cy="768626"/>
            </a:xfrm>
          </p:grpSpPr>
          <p:sp>
            <p:nvSpPr>
              <p:cNvPr id="417" name="Figure"/>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1066800">
                  <a:lnSpc>
                    <a:spcPct val="90000"/>
                  </a:lnSpc>
                  <a:spcBef>
                    <a:spcPts val="700"/>
                  </a:spcBef>
                </a:pPr>
                <a:endParaRPr/>
              </a:p>
            </p:txBody>
          </p:sp>
          <p:sp>
            <p:nvSpPr>
              <p:cNvPr id="418" name="Organisme d’accueil"/>
              <p:cNvSpPr txBox="1"/>
              <p:nvPr/>
            </p:nvSpPr>
            <p:spPr>
              <a:xfrm>
                <a:off x="96011" y="187208"/>
                <a:ext cx="4396942" cy="3942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1000"/>
                  </a:spcBef>
                  <a:defRPr sz="2200"/>
                </a:lvl1pPr>
              </a:lstStyle>
              <a:p>
                <a:r>
                  <a:t>Organisme d’accueil</a:t>
                </a:r>
              </a:p>
            </p:txBody>
          </p:sp>
        </p:grpSp>
        <p:grpSp>
          <p:nvGrpSpPr>
            <p:cNvPr id="422" name="Grouper"/>
            <p:cNvGrpSpPr/>
            <p:nvPr/>
          </p:nvGrpSpPr>
          <p:grpSpPr>
            <a:xfrm>
              <a:off x="3832959" y="0"/>
              <a:ext cx="4685110" cy="768628"/>
              <a:chOff x="0" y="0"/>
              <a:chExt cx="4685108" cy="768627"/>
            </a:xfrm>
          </p:grpSpPr>
          <p:sp>
            <p:nvSpPr>
              <p:cNvPr id="420" name="Chevron"/>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1066800">
                  <a:lnSpc>
                    <a:spcPct val="90000"/>
                  </a:lnSpc>
                  <a:spcBef>
                    <a:spcPts val="700"/>
                  </a:spcBef>
                </a:pPr>
                <a:endParaRPr/>
              </a:p>
            </p:txBody>
          </p:sp>
          <p:sp>
            <p:nvSpPr>
              <p:cNvPr id="421" name="Cadrage du projet"/>
              <p:cNvSpPr txBox="1"/>
              <p:nvPr/>
            </p:nvSpPr>
            <p:spPr>
              <a:xfrm>
                <a:off x="448320" y="185798"/>
                <a:ext cx="3459243" cy="3970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1000"/>
                  </a:spcBef>
                  <a:defRPr sz="2400" b="1">
                    <a:solidFill>
                      <a:srgbClr val="FFFFFF"/>
                    </a:solidFill>
                  </a:defRPr>
                </a:lvl1pPr>
              </a:lstStyle>
              <a:p>
                <a:r>
                  <a:rPr lang="fr-FR" dirty="0"/>
                  <a:t>Problématique</a:t>
                </a:r>
                <a:endParaRPr dirty="0"/>
              </a:p>
            </p:txBody>
          </p:sp>
        </p:grpSp>
        <p:grpSp>
          <p:nvGrpSpPr>
            <p:cNvPr id="425" name="Grouper"/>
            <p:cNvGrpSpPr/>
            <p:nvPr/>
          </p:nvGrpSpPr>
          <p:grpSpPr>
            <a:xfrm>
              <a:off x="7501532" y="0"/>
              <a:ext cx="4685109" cy="768628"/>
              <a:chOff x="0" y="0"/>
              <a:chExt cx="4685108" cy="768627"/>
            </a:xfrm>
          </p:grpSpPr>
          <p:sp>
            <p:nvSpPr>
              <p:cNvPr id="423" name="Chevron"/>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ctr">
                <a:noAutofit/>
              </a:bodyPr>
              <a:lstStyle/>
              <a:p>
                <a:pPr algn="ctr" defTabSz="1066800">
                  <a:lnSpc>
                    <a:spcPct val="90000"/>
                  </a:lnSpc>
                  <a:spcBef>
                    <a:spcPts val="700"/>
                  </a:spcBef>
                </a:pPr>
                <a:endParaRPr/>
              </a:p>
            </p:txBody>
          </p:sp>
          <p:sp>
            <p:nvSpPr>
              <p:cNvPr id="424" name="Besoins et objectifs"/>
              <p:cNvSpPr txBox="1"/>
              <p:nvPr/>
            </p:nvSpPr>
            <p:spPr>
              <a:xfrm>
                <a:off x="448320" y="199647"/>
                <a:ext cx="3852475" cy="369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1000"/>
                  </a:spcBef>
                  <a:defRPr sz="2200"/>
                </a:lvl1pPr>
              </a:lstStyle>
              <a:p>
                <a:r>
                  <a:rPr lang="fr-FR" dirty="0"/>
                  <a:t>Missions</a:t>
                </a:r>
                <a:r>
                  <a:rPr dirty="0"/>
                  <a:t> et </a:t>
                </a:r>
                <a:r>
                  <a:rPr lang="fr-FR" dirty="0"/>
                  <a:t>O</a:t>
                </a:r>
                <a:r>
                  <a:rPr dirty="0" err="1"/>
                  <a:t>bjectifs</a:t>
                </a:r>
                <a:endParaRPr dirty="0"/>
              </a:p>
            </p:txBody>
          </p:sp>
        </p:grpSp>
      </p:grpSp>
      <p:sp>
        <p:nvSpPr>
          <p:cNvPr id="427" name="TextBox 1"/>
          <p:cNvSpPr txBox="1"/>
          <p:nvPr/>
        </p:nvSpPr>
        <p:spPr>
          <a:xfrm>
            <a:off x="235265" y="960864"/>
            <a:ext cx="3988393" cy="45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spAutoFit/>
          </a:bodyPr>
          <a:lstStyle>
            <a:lvl1pPr>
              <a:defRPr sz="2500">
                <a:latin typeface="Montserrat ExtraBold"/>
                <a:ea typeface="Montserrat ExtraBold"/>
                <a:cs typeface="Montserrat ExtraBold"/>
                <a:sym typeface="Montserrat ExtraBold"/>
              </a:defRPr>
            </a:lvl1pPr>
          </a:lstStyle>
          <a:p>
            <a:r>
              <a:rPr dirty="0"/>
              <a:t>Solution </a:t>
            </a:r>
            <a:r>
              <a:rPr dirty="0" err="1"/>
              <a:t>Proposée</a:t>
            </a:r>
            <a:endParaRPr dirty="0"/>
          </a:p>
        </p:txBody>
      </p:sp>
      <p:sp>
        <p:nvSpPr>
          <p:cNvPr id="428" name="Visualiser les étapes du parcours de demande de crédit et les questions fréquentes"/>
          <p:cNvSpPr/>
          <p:nvPr/>
        </p:nvSpPr>
        <p:spPr>
          <a:xfrm>
            <a:off x="8065376" y="1023102"/>
            <a:ext cx="3203523" cy="1202007"/>
          </a:xfrm>
          <a:prstGeom prst="roundRect">
            <a:avLst>
              <a:gd name="adj" fmla="val 15000"/>
            </a:avLst>
          </a:prstGeom>
          <a:solidFill>
            <a:srgbClr val="1673E9"/>
          </a:solidFill>
          <a:ln w="3175">
            <a:miter lim="400000"/>
          </a:ln>
          <a:effectLst>
            <a:outerShdw blurRad="50800" dist="12700" dir="5400000" rotWithShape="0">
              <a:srgbClr val="000000">
                <a:alpha val="6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defTabSz="412750">
              <a:defRPr sz="1600">
                <a:solidFill>
                  <a:srgbClr val="FFFFFF"/>
                </a:solidFill>
                <a:latin typeface="Helvetica Neue Medium"/>
                <a:ea typeface="Helvetica Neue Medium"/>
                <a:cs typeface="Helvetica Neue Medium"/>
                <a:sym typeface="Helvetica Neue Medium"/>
              </a:defRPr>
            </a:lvl1pPr>
          </a:lstStyle>
          <a:p>
            <a:r>
              <a:rPr dirty="0" err="1"/>
              <a:t>Visualiser</a:t>
            </a:r>
            <a:r>
              <a:rPr dirty="0"/>
              <a:t> </a:t>
            </a:r>
            <a:r>
              <a:rPr lang="fr-FR" dirty="0"/>
              <a:t>ses cartes monétiques</a:t>
            </a:r>
            <a:endParaRPr dirty="0"/>
          </a:p>
        </p:txBody>
      </p:sp>
      <p:sp>
        <p:nvSpPr>
          <p:cNvPr id="429" name="Demander un crédit à la consommation"/>
          <p:cNvSpPr/>
          <p:nvPr/>
        </p:nvSpPr>
        <p:spPr>
          <a:xfrm>
            <a:off x="8065376" y="3864526"/>
            <a:ext cx="3203523" cy="1202007"/>
          </a:xfrm>
          <a:prstGeom prst="roundRect">
            <a:avLst>
              <a:gd name="adj" fmla="val 15000"/>
            </a:avLst>
          </a:prstGeom>
          <a:solidFill>
            <a:srgbClr val="1673E9"/>
          </a:solidFill>
          <a:ln w="3175">
            <a:miter lim="400000"/>
          </a:ln>
          <a:effectLst>
            <a:outerShdw blurRad="50800" dist="12700" dir="5400000" rotWithShape="0">
              <a:srgbClr val="000000">
                <a:alpha val="6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defTabSz="412750">
              <a:defRPr sz="1600">
                <a:solidFill>
                  <a:srgbClr val="FFFFFF"/>
                </a:solidFill>
                <a:latin typeface="Helvetica Neue Medium"/>
                <a:ea typeface="Helvetica Neue Medium"/>
                <a:cs typeface="Helvetica Neue Medium"/>
                <a:sym typeface="Helvetica Neue Medium"/>
              </a:defRPr>
            </a:lvl1pPr>
          </a:lstStyle>
          <a:p>
            <a:r>
              <a:rPr lang="fr-FR" dirty="0"/>
              <a:t>Visualiser les plafonds nationaux et internationaux de ses cartes</a:t>
            </a:r>
            <a:endParaRPr dirty="0"/>
          </a:p>
        </p:txBody>
      </p:sp>
      <p:sp>
        <p:nvSpPr>
          <p:cNvPr id="430" name="Suivre l’état d’une demande de crédit"/>
          <p:cNvSpPr/>
          <p:nvPr/>
        </p:nvSpPr>
        <p:spPr>
          <a:xfrm>
            <a:off x="8065376" y="5359078"/>
            <a:ext cx="3203523" cy="1202006"/>
          </a:xfrm>
          <a:prstGeom prst="roundRect">
            <a:avLst>
              <a:gd name="adj" fmla="val 15000"/>
            </a:avLst>
          </a:prstGeom>
          <a:solidFill>
            <a:srgbClr val="1673E9"/>
          </a:solidFill>
          <a:ln w="3175">
            <a:miter lim="400000"/>
          </a:ln>
          <a:effectLst>
            <a:outerShdw blurRad="50800" dist="12700" dir="5400000" rotWithShape="0">
              <a:srgbClr val="000000">
                <a:alpha val="6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defTabSz="412750">
              <a:defRPr sz="1600">
                <a:solidFill>
                  <a:srgbClr val="FFFFFF"/>
                </a:solidFill>
                <a:latin typeface="Helvetica Neue Medium"/>
                <a:ea typeface="Helvetica Neue Medium"/>
                <a:cs typeface="Helvetica Neue Medium"/>
                <a:sym typeface="Helvetica Neue Medium"/>
              </a:defRPr>
            </a:lvl1pPr>
          </a:lstStyle>
          <a:p>
            <a:r>
              <a:rPr lang="fr-FR" dirty="0"/>
              <a:t>Visualiser le store de la banque</a:t>
            </a:r>
            <a:endParaRPr dirty="0"/>
          </a:p>
        </p:txBody>
      </p:sp>
      <p:sp>
        <p:nvSpPr>
          <p:cNvPr id="451" name="Ligne de connexion"/>
          <p:cNvSpPr/>
          <p:nvPr/>
        </p:nvSpPr>
        <p:spPr>
          <a:xfrm>
            <a:off x="1795135" y="2776586"/>
            <a:ext cx="1762530" cy="103966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25400">
            <a:solidFill>
              <a:srgbClr val="000000"/>
            </a:solidFill>
            <a:miter lim="400000"/>
            <a:tailEnd type="triangle"/>
          </a:ln>
        </p:spPr>
        <p:txBody>
          <a:bodyPr/>
          <a:lstStyle/>
          <a:p>
            <a:endParaRPr/>
          </a:p>
        </p:txBody>
      </p:sp>
      <p:sp>
        <p:nvSpPr>
          <p:cNvPr id="432" name="Simuler un prêt de crédit consommation"/>
          <p:cNvSpPr/>
          <p:nvPr/>
        </p:nvSpPr>
        <p:spPr>
          <a:xfrm>
            <a:off x="8065376" y="2369975"/>
            <a:ext cx="3203523" cy="1202006"/>
          </a:xfrm>
          <a:prstGeom prst="roundRect">
            <a:avLst>
              <a:gd name="adj" fmla="val 15000"/>
            </a:avLst>
          </a:prstGeom>
          <a:solidFill>
            <a:srgbClr val="1673E9"/>
          </a:solidFill>
          <a:ln w="3175">
            <a:miter lim="400000"/>
          </a:ln>
          <a:effectLst>
            <a:outerShdw blurRad="50800" dist="12700" dir="5400000" rotWithShape="0">
              <a:srgbClr val="000000">
                <a:alpha val="6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defTabSz="412750">
              <a:defRPr sz="1600">
                <a:solidFill>
                  <a:srgbClr val="FFFFFF"/>
                </a:solidFill>
                <a:latin typeface="Helvetica Neue Medium"/>
                <a:ea typeface="Helvetica Neue Medium"/>
                <a:cs typeface="Helvetica Neue Medium"/>
                <a:sym typeface="Helvetica Neue Medium"/>
              </a:defRPr>
            </a:lvl1pPr>
          </a:lstStyle>
          <a:p>
            <a:r>
              <a:rPr lang="fr-FR" dirty="0"/>
              <a:t>Visualiser les transactions associées à ses cartes</a:t>
            </a:r>
            <a:endParaRPr dirty="0"/>
          </a:p>
        </p:txBody>
      </p:sp>
      <p:grpSp>
        <p:nvGrpSpPr>
          <p:cNvPr id="436" name="Grouper"/>
          <p:cNvGrpSpPr/>
          <p:nvPr/>
        </p:nvGrpSpPr>
        <p:grpSpPr>
          <a:xfrm>
            <a:off x="3641851" y="2122877"/>
            <a:ext cx="1658046" cy="1387543"/>
            <a:chOff x="-30660" y="-30660"/>
            <a:chExt cx="1658045" cy="1387541"/>
          </a:xfrm>
        </p:grpSpPr>
        <p:pic>
          <p:nvPicPr>
            <p:cNvPr id="433" name="Rectangle aux angles arrondis Rectangle aux angles arrondis" descr="Rectangle aux angles arrondis Rectangle aux angles arrondis"/>
            <p:cNvPicPr>
              <a:picLocks/>
            </p:cNvPicPr>
            <p:nvPr/>
          </p:nvPicPr>
          <p:blipFill>
            <a:blip r:embed="rId3"/>
            <a:stretch>
              <a:fillRect/>
            </a:stretch>
          </p:blipFill>
          <p:spPr>
            <a:xfrm>
              <a:off x="-30661" y="-30661"/>
              <a:ext cx="1658046" cy="1387543"/>
            </a:xfrm>
            <a:prstGeom prst="rect">
              <a:avLst/>
            </a:prstGeom>
            <a:effectLst>
              <a:outerShdw blurRad="50800" dist="12700" dir="5400000" rotWithShape="0">
                <a:srgbClr val="000000">
                  <a:alpha val="60000"/>
                </a:srgbClr>
              </a:outerShdw>
            </a:effectLst>
          </p:spPr>
        </p:pic>
        <p:sp>
          <p:nvSpPr>
            <p:cNvPr id="434" name="Application Web"/>
            <p:cNvSpPr txBox="1"/>
            <p:nvPr/>
          </p:nvSpPr>
          <p:spPr>
            <a:xfrm>
              <a:off x="210656" y="970517"/>
              <a:ext cx="1175412" cy="2243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ctr" defTabSz="1219169">
                <a:defRPr sz="1200">
                  <a:solidFill>
                    <a:srgbClr val="5E5E5E"/>
                  </a:solidFill>
                  <a:latin typeface="Helvetica Neue"/>
                  <a:ea typeface="Helvetica Neue"/>
                  <a:cs typeface="Helvetica Neue"/>
                  <a:sym typeface="Helvetica Neue"/>
                </a:defRPr>
              </a:lvl1pPr>
            </a:lstStyle>
            <a:p>
              <a:r>
                <a:t>Application Web</a:t>
              </a:r>
            </a:p>
          </p:txBody>
        </p:sp>
        <p:sp>
          <p:nvSpPr>
            <p:cNvPr id="435" name="Ordinateur"/>
            <p:cNvSpPr/>
            <p:nvPr/>
          </p:nvSpPr>
          <p:spPr>
            <a:xfrm>
              <a:off x="450912" y="239967"/>
              <a:ext cx="694901" cy="560774"/>
            </a:xfrm>
            <a:custGeom>
              <a:avLst/>
              <a:gdLst/>
              <a:ahLst/>
              <a:cxnLst>
                <a:cxn ang="0">
                  <a:pos x="wd2" y="hd2"/>
                </a:cxn>
                <a:cxn ang="5400000">
                  <a:pos x="wd2" y="hd2"/>
                </a:cxn>
                <a:cxn ang="10800000">
                  <a:pos x="wd2" y="hd2"/>
                </a:cxn>
                <a:cxn ang="16200000">
                  <a:pos x="wd2" y="hd2"/>
                </a:cxn>
              </a:cxnLst>
              <a:rect l="0" t="0" r="r" b="b"/>
              <a:pathLst>
                <a:path w="21595" h="21600"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004D80"/>
            </a:solidFill>
            <a:ln w="3175" cap="flat">
              <a:noFill/>
              <a:miter lim="400000"/>
            </a:ln>
            <a:effectLst/>
          </p:spPr>
          <p:txBody>
            <a:bodyPr wrap="square" lIns="25400" tIns="25400" rIns="25400" bIns="25400" numCol="1" anchor="ctr">
              <a:noAutofit/>
            </a:bodyPr>
            <a:lstStyle/>
            <a:p>
              <a:pPr algn="ctr" defTabSz="412750">
                <a:defRPr sz="1600">
                  <a:solidFill>
                    <a:srgbClr val="FFFFFF"/>
                  </a:solidFill>
                  <a:latin typeface="Helvetica Neue Medium"/>
                  <a:ea typeface="Helvetica Neue Medium"/>
                  <a:cs typeface="Helvetica Neue Medium"/>
                  <a:sym typeface="Helvetica Neue Medium"/>
                </a:defRPr>
              </a:pPr>
              <a:endParaRPr/>
            </a:p>
          </p:txBody>
        </p:sp>
      </p:grpSp>
      <p:grpSp>
        <p:nvGrpSpPr>
          <p:cNvPr id="440" name="Grouper"/>
          <p:cNvGrpSpPr/>
          <p:nvPr/>
        </p:nvGrpSpPr>
        <p:grpSpPr>
          <a:xfrm>
            <a:off x="3667251" y="4116346"/>
            <a:ext cx="1658046" cy="1387543"/>
            <a:chOff x="-30660" y="-30660"/>
            <a:chExt cx="1658045" cy="1387541"/>
          </a:xfrm>
        </p:grpSpPr>
        <p:pic>
          <p:nvPicPr>
            <p:cNvPr id="437" name="Rectangle aux angles arrondis Rectangle aux angles arrondis" descr="Rectangle aux angles arrondis Rectangle aux angles arrondis"/>
            <p:cNvPicPr>
              <a:picLocks/>
            </p:cNvPicPr>
            <p:nvPr/>
          </p:nvPicPr>
          <p:blipFill>
            <a:blip r:embed="rId4"/>
            <a:stretch>
              <a:fillRect/>
            </a:stretch>
          </p:blipFill>
          <p:spPr>
            <a:xfrm>
              <a:off x="-30661" y="-30661"/>
              <a:ext cx="1658046" cy="1387543"/>
            </a:xfrm>
            <a:prstGeom prst="rect">
              <a:avLst/>
            </a:prstGeom>
            <a:effectLst>
              <a:outerShdw blurRad="50800" dist="12700" dir="5400000" rotWithShape="0">
                <a:srgbClr val="000000">
                  <a:alpha val="60000"/>
                </a:srgbClr>
              </a:outerShdw>
            </a:effectLst>
          </p:spPr>
        </p:pic>
        <p:sp>
          <p:nvSpPr>
            <p:cNvPr id="438" name="Application Mobile"/>
            <p:cNvSpPr txBox="1"/>
            <p:nvPr/>
          </p:nvSpPr>
          <p:spPr>
            <a:xfrm>
              <a:off x="132932" y="970517"/>
              <a:ext cx="1330859" cy="2243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lgn="ctr" defTabSz="1219169">
                <a:defRPr sz="1200">
                  <a:solidFill>
                    <a:srgbClr val="5E5E5E"/>
                  </a:solidFill>
                  <a:latin typeface="Helvetica Neue"/>
                  <a:ea typeface="Helvetica Neue"/>
                  <a:cs typeface="Helvetica Neue"/>
                  <a:sym typeface="Helvetica Neue"/>
                </a:defRPr>
              </a:lvl1pPr>
            </a:lstStyle>
            <a:p>
              <a:r>
                <a:t>Application Mobile</a:t>
              </a:r>
            </a:p>
          </p:txBody>
        </p:sp>
        <p:sp>
          <p:nvSpPr>
            <p:cNvPr id="439" name="Téléphone"/>
            <p:cNvSpPr/>
            <p:nvPr/>
          </p:nvSpPr>
          <p:spPr>
            <a:xfrm>
              <a:off x="613026" y="91664"/>
              <a:ext cx="370672" cy="763355"/>
            </a:xfrm>
            <a:custGeom>
              <a:avLst/>
              <a:gdLst/>
              <a:ahLst/>
              <a:cxnLst>
                <a:cxn ang="0">
                  <a:pos x="wd2" y="hd2"/>
                </a:cxn>
                <a:cxn ang="5400000">
                  <a:pos x="wd2" y="hd2"/>
                </a:cxn>
                <a:cxn ang="10800000">
                  <a:pos x="wd2" y="hd2"/>
                </a:cxn>
                <a:cxn ang="16200000">
                  <a:pos x="wd2" y="hd2"/>
                </a:cxn>
              </a:cxnLst>
              <a:rect l="0" t="0" r="r" b="b"/>
              <a:pathLst>
                <a:path w="21600" h="21600"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ED220D"/>
            </a:solidFill>
            <a:ln w="3175" cap="flat">
              <a:noFill/>
              <a:miter lim="400000"/>
            </a:ln>
            <a:effectLst/>
          </p:spPr>
          <p:txBody>
            <a:bodyPr wrap="square" lIns="25400" tIns="25400" rIns="25400" bIns="25400" numCol="1" anchor="ctr">
              <a:noAutofit/>
            </a:bodyPr>
            <a:lstStyle/>
            <a:p>
              <a:pPr algn="ctr" defTabSz="412750">
                <a:defRPr sz="1600">
                  <a:solidFill>
                    <a:srgbClr val="FFFFFF"/>
                  </a:solidFill>
                  <a:latin typeface="Helvetica Neue Medium"/>
                  <a:ea typeface="Helvetica Neue Medium"/>
                  <a:cs typeface="Helvetica Neue Medium"/>
                  <a:sym typeface="Helvetica Neue Medium"/>
                </a:defRPr>
              </a:pPr>
              <a:endParaRPr/>
            </a:p>
          </p:txBody>
        </p:sp>
      </p:grpSp>
      <p:pic>
        <p:nvPicPr>
          <p:cNvPr id="441" name="Image" descr="Image"/>
          <p:cNvPicPr>
            <a:picLocks noChangeAspect="1"/>
          </p:cNvPicPr>
          <p:nvPr/>
        </p:nvPicPr>
        <p:blipFill>
          <a:blip r:embed="rId5"/>
          <a:stretch>
            <a:fillRect/>
          </a:stretch>
        </p:blipFill>
        <p:spPr>
          <a:xfrm>
            <a:off x="493312" y="3120880"/>
            <a:ext cx="1451168" cy="1451169"/>
          </a:xfrm>
          <a:prstGeom prst="rect">
            <a:avLst/>
          </a:prstGeom>
          <a:ln w="12700">
            <a:miter lim="400000"/>
          </a:ln>
        </p:spPr>
      </p:pic>
      <p:sp>
        <p:nvSpPr>
          <p:cNvPr id="452" name="Ligne de connexion"/>
          <p:cNvSpPr/>
          <p:nvPr/>
        </p:nvSpPr>
        <p:spPr>
          <a:xfrm>
            <a:off x="1782814" y="4003855"/>
            <a:ext cx="1818748" cy="9546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5400">
            <a:solidFill>
              <a:srgbClr val="000000"/>
            </a:solidFill>
            <a:miter lim="400000"/>
            <a:tailEnd type="triangle"/>
          </a:ln>
        </p:spPr>
        <p:txBody>
          <a:bodyPr/>
          <a:lstStyle/>
          <a:p>
            <a:endParaRPr/>
          </a:p>
        </p:txBody>
      </p:sp>
      <p:sp>
        <p:nvSpPr>
          <p:cNvPr id="453" name="Ligne de connexion"/>
          <p:cNvSpPr/>
          <p:nvPr/>
        </p:nvSpPr>
        <p:spPr>
          <a:xfrm>
            <a:off x="7325271" y="5954144"/>
            <a:ext cx="731863" cy="81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5400">
            <a:solidFill>
              <a:srgbClr val="000000"/>
            </a:solidFill>
            <a:miter lim="400000"/>
            <a:tailEnd type="triangle"/>
          </a:ln>
        </p:spPr>
        <p:txBody>
          <a:bodyPr/>
          <a:lstStyle/>
          <a:p>
            <a:endParaRPr/>
          </a:p>
        </p:txBody>
      </p:sp>
      <p:sp>
        <p:nvSpPr>
          <p:cNvPr id="454" name="Ligne de connexion"/>
          <p:cNvSpPr/>
          <p:nvPr/>
        </p:nvSpPr>
        <p:spPr>
          <a:xfrm>
            <a:off x="7325271" y="4468577"/>
            <a:ext cx="731863" cy="10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25400">
            <a:solidFill>
              <a:srgbClr val="000000"/>
            </a:solidFill>
            <a:miter lim="400000"/>
            <a:tailEnd type="triangle"/>
          </a:ln>
        </p:spPr>
        <p:txBody>
          <a:bodyPr/>
          <a:lstStyle/>
          <a:p>
            <a:endParaRPr/>
          </a:p>
        </p:txBody>
      </p:sp>
      <p:sp>
        <p:nvSpPr>
          <p:cNvPr id="455" name="Ligne de connexion"/>
          <p:cNvSpPr/>
          <p:nvPr/>
        </p:nvSpPr>
        <p:spPr>
          <a:xfrm>
            <a:off x="7325271" y="2965927"/>
            <a:ext cx="731863" cy="81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5400">
            <a:solidFill>
              <a:srgbClr val="000000"/>
            </a:solidFill>
            <a:miter lim="400000"/>
            <a:tailEnd type="triangle"/>
          </a:ln>
        </p:spPr>
        <p:txBody>
          <a:bodyPr/>
          <a:lstStyle/>
          <a:p>
            <a:endParaRPr/>
          </a:p>
        </p:txBody>
      </p:sp>
      <p:sp>
        <p:nvSpPr>
          <p:cNvPr id="456" name="Ligne de connexion"/>
          <p:cNvSpPr/>
          <p:nvPr/>
        </p:nvSpPr>
        <p:spPr>
          <a:xfrm>
            <a:off x="7320379" y="1612679"/>
            <a:ext cx="5403" cy="43595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25400">
            <a:solidFill>
              <a:srgbClr val="000000"/>
            </a:solidFill>
            <a:miter lim="400000"/>
          </a:ln>
        </p:spPr>
        <p:txBody>
          <a:bodyPr/>
          <a:lstStyle/>
          <a:p>
            <a:endParaRPr/>
          </a:p>
        </p:txBody>
      </p:sp>
      <p:sp>
        <p:nvSpPr>
          <p:cNvPr id="457" name="Ligne de connexion"/>
          <p:cNvSpPr/>
          <p:nvPr/>
        </p:nvSpPr>
        <p:spPr>
          <a:xfrm>
            <a:off x="5273783" y="2783725"/>
            <a:ext cx="2055897" cy="6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5400">
            <a:solidFill>
              <a:srgbClr val="000000"/>
            </a:solidFill>
            <a:miter lim="400000"/>
          </a:ln>
        </p:spPr>
        <p:txBody>
          <a:bodyPr/>
          <a:lstStyle/>
          <a:p>
            <a:endParaRPr/>
          </a:p>
        </p:txBody>
      </p:sp>
      <p:sp>
        <p:nvSpPr>
          <p:cNvPr id="458" name="Ligne de connexion"/>
          <p:cNvSpPr/>
          <p:nvPr/>
        </p:nvSpPr>
        <p:spPr>
          <a:xfrm>
            <a:off x="5294256" y="4764975"/>
            <a:ext cx="2013112" cy="109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25400">
            <a:solidFill>
              <a:srgbClr val="000000"/>
            </a:solidFill>
            <a:miter lim="400000"/>
          </a:ln>
        </p:spPr>
        <p:txBody>
          <a:bodyPr/>
          <a:lstStyle/>
          <a:p>
            <a:endParaRPr/>
          </a:p>
        </p:txBody>
      </p:sp>
      <p:sp>
        <p:nvSpPr>
          <p:cNvPr id="459" name="Ligne de connexion"/>
          <p:cNvSpPr/>
          <p:nvPr/>
        </p:nvSpPr>
        <p:spPr>
          <a:xfrm>
            <a:off x="7325271" y="1614032"/>
            <a:ext cx="731863" cy="4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5400">
            <a:solidFill>
              <a:srgbClr val="000000"/>
            </a:solidFill>
            <a:miter lim="400000"/>
            <a:tailEnd type="triangle"/>
          </a:ln>
        </p:spPr>
        <p:txBody>
          <a:bodyPr/>
          <a:lstStyle/>
          <a:p>
            <a:endParaRPr/>
          </a:p>
        </p:txBody>
      </p:sp>
      <p:sp>
        <p:nvSpPr>
          <p:cNvPr id="450" name="Numéro de diapositive"/>
          <p:cNvSpPr txBox="1">
            <a:spLocks noGrp="1"/>
          </p:cNvSpPr>
          <p:nvPr>
            <p:ph type="sldNum" sz="quarter" idx="2"/>
          </p:nvPr>
        </p:nvSpPr>
        <p:spPr>
          <a:xfrm>
            <a:off x="5976830" y="6371039"/>
            <a:ext cx="2383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8</a:t>
            </a:fld>
            <a:endParaRPr/>
          </a:p>
        </p:txBody>
      </p:sp>
      <p:sp>
        <p:nvSpPr>
          <p:cNvPr id="36" name="Suivre l’état d’une demande de crédit">
            <a:extLst>
              <a:ext uri="{FF2B5EF4-FFF2-40B4-BE49-F238E27FC236}">
                <a16:creationId xmlns:a16="http://schemas.microsoft.com/office/drawing/2014/main" id="{94E89990-12E5-44BB-9C64-492E53A6D87C}"/>
              </a:ext>
            </a:extLst>
          </p:cNvPr>
          <p:cNvSpPr/>
          <p:nvPr/>
        </p:nvSpPr>
        <p:spPr>
          <a:xfrm>
            <a:off x="8065376" y="1046884"/>
            <a:ext cx="3203523" cy="1202006"/>
          </a:xfrm>
          <a:prstGeom prst="roundRect">
            <a:avLst>
              <a:gd name="adj" fmla="val 15000"/>
            </a:avLst>
          </a:prstGeom>
          <a:solidFill>
            <a:srgbClr val="1673E9"/>
          </a:solidFill>
          <a:ln w="3175">
            <a:miter lim="400000"/>
          </a:ln>
          <a:effectLst>
            <a:outerShdw blurRad="50800" dist="12700" dir="5400000" rotWithShape="0">
              <a:srgbClr val="000000">
                <a:alpha val="6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defTabSz="412750">
              <a:defRPr sz="1600">
                <a:solidFill>
                  <a:srgbClr val="FFFFFF"/>
                </a:solidFill>
                <a:latin typeface="Helvetica Neue Medium"/>
                <a:ea typeface="Helvetica Neue Medium"/>
                <a:cs typeface="Helvetica Neue Medium"/>
                <a:sym typeface="Helvetica Neue Medium"/>
              </a:defRPr>
            </a:lvl1pPr>
          </a:lstStyle>
          <a:p>
            <a:r>
              <a:rPr lang="fr-FR" dirty="0"/>
              <a:t>Souscrire à un produit</a:t>
            </a:r>
            <a:endParaRPr dirty="0"/>
          </a:p>
        </p:txBody>
      </p:sp>
      <p:sp>
        <p:nvSpPr>
          <p:cNvPr id="37" name="Suivre l’état d’une demande de crédit">
            <a:extLst>
              <a:ext uri="{FF2B5EF4-FFF2-40B4-BE49-F238E27FC236}">
                <a16:creationId xmlns:a16="http://schemas.microsoft.com/office/drawing/2014/main" id="{234A9BD2-F14D-4112-8A58-3C97930FF1A3}"/>
              </a:ext>
            </a:extLst>
          </p:cNvPr>
          <p:cNvSpPr/>
          <p:nvPr/>
        </p:nvSpPr>
        <p:spPr>
          <a:xfrm>
            <a:off x="8073618" y="2369975"/>
            <a:ext cx="3203523" cy="1202006"/>
          </a:xfrm>
          <a:prstGeom prst="roundRect">
            <a:avLst>
              <a:gd name="adj" fmla="val 15000"/>
            </a:avLst>
          </a:prstGeom>
          <a:solidFill>
            <a:srgbClr val="1673E9"/>
          </a:solidFill>
          <a:ln w="3175">
            <a:miter lim="400000"/>
          </a:ln>
          <a:effectLst>
            <a:outerShdw blurRad="50800" dist="12700" dir="5400000" rotWithShape="0">
              <a:srgbClr val="000000">
                <a:alpha val="6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lgn="ctr" defTabSz="412750">
              <a:defRPr sz="1600">
                <a:solidFill>
                  <a:srgbClr val="FFFFFF"/>
                </a:solidFill>
                <a:latin typeface="Helvetica Neue Medium"/>
                <a:ea typeface="Helvetica Neue Medium"/>
                <a:cs typeface="Helvetica Neue Medium"/>
                <a:sym typeface="Helvetica Neue Medium"/>
              </a:defRPr>
            </a:lvl1pPr>
          </a:lstStyle>
          <a:p>
            <a:r>
              <a:rPr lang="fr-FR" dirty="0"/>
              <a:t>Visualiser les produits souscrits</a:t>
            </a:r>
            <a:endParaRPr dirty="0"/>
          </a:p>
        </p:txBody>
      </p:sp>
    </p:spTree>
  </p:cSld>
  <p:clrMapOvr>
    <a:masterClrMapping/>
  </p:clrMapOvr>
  <p:transition spd="slow">
    <p:cove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1" nodeType="afterEffect">
                                  <p:stCondLst>
                                    <p:cond delay="0"/>
                                  </p:stCondLst>
                                  <p:iterate>
                                    <p:tmAbs val="0"/>
                                  </p:iterate>
                                  <p:childTnLst>
                                    <p:set>
                                      <p:cBhvr>
                                        <p:cTn id="6" fill="hold"/>
                                        <p:tgtEl>
                                          <p:spTgt spid="427"/>
                                        </p:tgtEl>
                                        <p:attrNameLst>
                                          <p:attrName>style.visibility</p:attrName>
                                        </p:attrNameLst>
                                      </p:cBhvr>
                                      <p:to>
                                        <p:strVal val="visible"/>
                                      </p:to>
                                    </p:set>
                                    <p:animEffect transition="in" filter="wipe(down)">
                                      <p:cBhvr>
                                        <p:cTn id="7" dur="500"/>
                                        <p:tgtEl>
                                          <p:spTgt spid="4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2" nodeType="clickEffect">
                                  <p:stCondLst>
                                    <p:cond delay="0"/>
                                  </p:stCondLst>
                                  <p:iterate>
                                    <p:tmAbs val="0"/>
                                  </p:iterate>
                                  <p:childTnLst>
                                    <p:set>
                                      <p:cBhvr>
                                        <p:cTn id="11" fill="hold"/>
                                        <p:tgtEl>
                                          <p:spTgt spid="441"/>
                                        </p:tgtEl>
                                        <p:attrNameLst>
                                          <p:attrName>style.visibility</p:attrName>
                                        </p:attrNameLst>
                                      </p:cBhvr>
                                      <p:to>
                                        <p:strVal val="visible"/>
                                      </p:to>
                                    </p:set>
                                    <p:anim calcmode="lin" valueType="num">
                                      <p:cBhvr>
                                        <p:cTn id="12" dur="1000" fill="hold"/>
                                        <p:tgtEl>
                                          <p:spTgt spid="441"/>
                                        </p:tgtEl>
                                        <p:attrNameLst>
                                          <p:attrName>ppt_x</p:attrName>
                                        </p:attrNameLst>
                                      </p:cBhvr>
                                      <p:tavLst>
                                        <p:tav tm="0">
                                          <p:val>
                                            <p:strVal val="0-#ppt_w/2"/>
                                          </p:val>
                                        </p:tav>
                                        <p:tav tm="100000">
                                          <p:val>
                                            <p:strVal val="#ppt_x"/>
                                          </p:val>
                                        </p:tav>
                                      </p:tavLst>
                                    </p:anim>
                                    <p:anim calcmode="lin" valueType="num">
                                      <p:cBhvr>
                                        <p:cTn id="13" dur="1000" fill="hold"/>
                                        <p:tgtEl>
                                          <p:spTgt spid="44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9" presetClass="entr" fill="hold" grpId="3" nodeType="afterEffect">
                                  <p:stCondLst>
                                    <p:cond delay="0"/>
                                  </p:stCondLst>
                                  <p:iterate>
                                    <p:tmAbs val="0"/>
                                  </p:iterate>
                                  <p:childTnLst>
                                    <p:set>
                                      <p:cBhvr>
                                        <p:cTn id="16" fill="hold"/>
                                        <p:tgtEl>
                                          <p:spTgt spid="451"/>
                                        </p:tgtEl>
                                        <p:attrNameLst>
                                          <p:attrName>style.visibility</p:attrName>
                                        </p:attrNameLst>
                                      </p:cBhvr>
                                      <p:to>
                                        <p:strVal val="visible"/>
                                      </p:to>
                                    </p:set>
                                    <p:animEffect transition="in" filter="dissolve">
                                      <p:cBhvr>
                                        <p:cTn id="17" dur="750"/>
                                        <p:tgtEl>
                                          <p:spTgt spid="451"/>
                                        </p:tgtEl>
                                      </p:cBhvr>
                                    </p:animEffect>
                                  </p:childTnLst>
                                </p:cTn>
                              </p:par>
                              <p:par>
                                <p:cTn id="18" presetID="9" presetClass="entr" fill="hold" grpId="4" nodeType="withEffect">
                                  <p:stCondLst>
                                    <p:cond delay="100"/>
                                  </p:stCondLst>
                                  <p:iterate>
                                    <p:tmAbs val="0"/>
                                  </p:iterate>
                                  <p:childTnLst>
                                    <p:set>
                                      <p:cBhvr>
                                        <p:cTn id="19" fill="hold"/>
                                        <p:tgtEl>
                                          <p:spTgt spid="452"/>
                                        </p:tgtEl>
                                        <p:attrNameLst>
                                          <p:attrName>style.visibility</p:attrName>
                                        </p:attrNameLst>
                                      </p:cBhvr>
                                      <p:to>
                                        <p:strVal val="visible"/>
                                      </p:to>
                                    </p:set>
                                    <p:animEffect transition="in" filter="dissolve">
                                      <p:cBhvr>
                                        <p:cTn id="20" dur="750"/>
                                        <p:tgtEl>
                                          <p:spTgt spid="452"/>
                                        </p:tgtEl>
                                      </p:cBhvr>
                                    </p:animEffect>
                                  </p:childTnLst>
                                </p:cTn>
                              </p:par>
                            </p:childTnLst>
                          </p:cTn>
                        </p:par>
                        <p:par>
                          <p:cTn id="21" fill="hold">
                            <p:stCondLst>
                              <p:cond delay="1850"/>
                            </p:stCondLst>
                            <p:childTnLst>
                              <p:par>
                                <p:cTn id="22" presetID="3" presetClass="entr" presetSubtype="5" fill="hold" grpId="5" nodeType="afterEffect">
                                  <p:stCondLst>
                                    <p:cond delay="0"/>
                                  </p:stCondLst>
                                  <p:iterate>
                                    <p:tmAbs val="0"/>
                                  </p:iterate>
                                  <p:childTnLst>
                                    <p:set>
                                      <p:cBhvr>
                                        <p:cTn id="23" fill="hold"/>
                                        <p:tgtEl>
                                          <p:spTgt spid="436"/>
                                        </p:tgtEl>
                                        <p:attrNameLst>
                                          <p:attrName>style.visibility</p:attrName>
                                        </p:attrNameLst>
                                      </p:cBhvr>
                                      <p:to>
                                        <p:strVal val="visible"/>
                                      </p:to>
                                    </p:set>
                                    <p:animEffect transition="in" filter="blinds(vertical)">
                                      <p:cBhvr>
                                        <p:cTn id="24" dur="750"/>
                                        <p:tgtEl>
                                          <p:spTgt spid="436"/>
                                        </p:tgtEl>
                                      </p:cBhvr>
                                    </p:animEffect>
                                  </p:childTnLst>
                                </p:cTn>
                              </p:par>
                            </p:childTnLst>
                          </p:cTn>
                        </p:par>
                        <p:par>
                          <p:cTn id="25" fill="hold">
                            <p:stCondLst>
                              <p:cond delay="2600"/>
                            </p:stCondLst>
                            <p:childTnLst>
                              <p:par>
                                <p:cTn id="26" presetID="3" presetClass="entr" presetSubtype="5" fill="hold" grpId="6" nodeType="afterEffect">
                                  <p:stCondLst>
                                    <p:cond delay="0"/>
                                  </p:stCondLst>
                                  <p:iterate>
                                    <p:tmAbs val="0"/>
                                  </p:iterate>
                                  <p:childTnLst>
                                    <p:set>
                                      <p:cBhvr>
                                        <p:cTn id="27" fill="hold"/>
                                        <p:tgtEl>
                                          <p:spTgt spid="440"/>
                                        </p:tgtEl>
                                        <p:attrNameLst>
                                          <p:attrName>style.visibility</p:attrName>
                                        </p:attrNameLst>
                                      </p:cBhvr>
                                      <p:to>
                                        <p:strVal val="visible"/>
                                      </p:to>
                                    </p:set>
                                    <p:animEffect transition="in" filter="blinds(vertical)">
                                      <p:cBhvr>
                                        <p:cTn id="28" dur="750"/>
                                        <p:tgtEl>
                                          <p:spTgt spid="440"/>
                                        </p:tgtEl>
                                      </p:cBhvr>
                                    </p:animEffect>
                                  </p:childTnLst>
                                </p:cTn>
                              </p:par>
                            </p:childTnLst>
                          </p:cTn>
                        </p:par>
                        <p:par>
                          <p:cTn id="29" fill="hold">
                            <p:stCondLst>
                              <p:cond delay="3350"/>
                            </p:stCondLst>
                            <p:childTnLst>
                              <p:par>
                                <p:cTn id="30" presetID="2" presetClass="entr" presetSubtype="8" fill="hold" grpId="7" nodeType="afterEffect">
                                  <p:stCondLst>
                                    <p:cond delay="0"/>
                                  </p:stCondLst>
                                  <p:iterate type="lt">
                                    <p:tmAbs val="0"/>
                                  </p:iterate>
                                  <p:childTnLst>
                                    <p:set>
                                      <p:cBhvr>
                                        <p:cTn id="31" fill="hold"/>
                                        <p:tgtEl>
                                          <p:spTgt spid="457"/>
                                        </p:tgtEl>
                                        <p:attrNameLst>
                                          <p:attrName>style.visibility</p:attrName>
                                        </p:attrNameLst>
                                      </p:cBhvr>
                                      <p:to>
                                        <p:strVal val="visible"/>
                                      </p:to>
                                    </p:set>
                                    <p:anim calcmode="lin" valueType="num">
                                      <p:cBhvr>
                                        <p:cTn id="32" dur="1000" fill="hold"/>
                                        <p:tgtEl>
                                          <p:spTgt spid="457"/>
                                        </p:tgtEl>
                                        <p:attrNameLst>
                                          <p:attrName>ppt_x</p:attrName>
                                        </p:attrNameLst>
                                      </p:cBhvr>
                                      <p:tavLst>
                                        <p:tav tm="0">
                                          <p:val>
                                            <p:strVal val="0-#ppt_w/2"/>
                                          </p:val>
                                        </p:tav>
                                        <p:tav tm="100000">
                                          <p:val>
                                            <p:strVal val="#ppt_x"/>
                                          </p:val>
                                        </p:tav>
                                      </p:tavLst>
                                    </p:anim>
                                    <p:anim calcmode="lin" valueType="num">
                                      <p:cBhvr>
                                        <p:cTn id="33" dur="1000" fill="hold"/>
                                        <p:tgtEl>
                                          <p:spTgt spid="457"/>
                                        </p:tgtEl>
                                        <p:attrNameLst>
                                          <p:attrName>ppt_y</p:attrName>
                                        </p:attrNameLst>
                                      </p:cBhvr>
                                      <p:tavLst>
                                        <p:tav tm="0">
                                          <p:val>
                                            <p:strVal val="#ppt_y"/>
                                          </p:val>
                                        </p:tav>
                                        <p:tav tm="100000">
                                          <p:val>
                                            <p:strVal val="#ppt_y"/>
                                          </p:val>
                                        </p:tav>
                                      </p:tavLst>
                                    </p:anim>
                                  </p:childTnLst>
                                </p:cTn>
                              </p:par>
                              <p:par>
                                <p:cTn id="34" presetID="2" presetClass="entr" presetSubtype="8" fill="hold" grpId="8" nodeType="withEffect">
                                  <p:stCondLst>
                                    <p:cond delay="0"/>
                                  </p:stCondLst>
                                  <p:iterate type="lt">
                                    <p:tmAbs val="0"/>
                                  </p:iterate>
                                  <p:childTnLst>
                                    <p:set>
                                      <p:cBhvr>
                                        <p:cTn id="35" fill="hold"/>
                                        <p:tgtEl>
                                          <p:spTgt spid="458"/>
                                        </p:tgtEl>
                                        <p:attrNameLst>
                                          <p:attrName>style.visibility</p:attrName>
                                        </p:attrNameLst>
                                      </p:cBhvr>
                                      <p:to>
                                        <p:strVal val="visible"/>
                                      </p:to>
                                    </p:set>
                                    <p:anim calcmode="lin" valueType="num">
                                      <p:cBhvr>
                                        <p:cTn id="36" dur="1000" fill="hold"/>
                                        <p:tgtEl>
                                          <p:spTgt spid="458"/>
                                        </p:tgtEl>
                                        <p:attrNameLst>
                                          <p:attrName>ppt_x</p:attrName>
                                        </p:attrNameLst>
                                      </p:cBhvr>
                                      <p:tavLst>
                                        <p:tav tm="0">
                                          <p:val>
                                            <p:strVal val="0-#ppt_w/2"/>
                                          </p:val>
                                        </p:tav>
                                        <p:tav tm="100000">
                                          <p:val>
                                            <p:strVal val="#ppt_x"/>
                                          </p:val>
                                        </p:tav>
                                      </p:tavLst>
                                    </p:anim>
                                    <p:anim calcmode="lin" valueType="num">
                                      <p:cBhvr>
                                        <p:cTn id="37" dur="1000" fill="hold"/>
                                        <p:tgtEl>
                                          <p:spTgt spid="458"/>
                                        </p:tgtEl>
                                        <p:attrNameLst>
                                          <p:attrName>ppt_y</p:attrName>
                                        </p:attrNameLst>
                                      </p:cBhvr>
                                      <p:tavLst>
                                        <p:tav tm="0">
                                          <p:val>
                                            <p:strVal val="#ppt_y"/>
                                          </p:val>
                                        </p:tav>
                                        <p:tav tm="100000">
                                          <p:val>
                                            <p:strVal val="#ppt_y"/>
                                          </p:val>
                                        </p:tav>
                                      </p:tavLst>
                                    </p:anim>
                                  </p:childTnLst>
                                </p:cTn>
                              </p:par>
                            </p:childTnLst>
                          </p:cTn>
                        </p:par>
                        <p:par>
                          <p:cTn id="38" fill="hold">
                            <p:stCondLst>
                              <p:cond delay="4350"/>
                            </p:stCondLst>
                            <p:childTnLst>
                              <p:par>
                                <p:cTn id="39" presetID="4" presetClass="entr" presetSubtype="32" fill="hold" grpId="9" nodeType="afterEffect">
                                  <p:stCondLst>
                                    <p:cond delay="0"/>
                                  </p:stCondLst>
                                  <p:iterate>
                                    <p:tmAbs val="0"/>
                                  </p:iterate>
                                  <p:childTnLst>
                                    <p:set>
                                      <p:cBhvr>
                                        <p:cTn id="40" fill="hold"/>
                                        <p:tgtEl>
                                          <p:spTgt spid="456"/>
                                        </p:tgtEl>
                                        <p:attrNameLst>
                                          <p:attrName>style.visibility</p:attrName>
                                        </p:attrNameLst>
                                      </p:cBhvr>
                                      <p:to>
                                        <p:strVal val="visible"/>
                                      </p:to>
                                    </p:set>
                                    <p:animEffect transition="in" filter="box(out)">
                                      <p:cBhvr>
                                        <p:cTn id="41" dur="1000"/>
                                        <p:tgtEl>
                                          <p:spTgt spid="456"/>
                                        </p:tgtEl>
                                      </p:cBhvr>
                                    </p:animEffect>
                                  </p:childTnLst>
                                </p:cTn>
                              </p:par>
                              <p:par>
                                <p:cTn id="42" presetID="4" presetClass="entr" presetSubtype="32" fill="hold" grpId="10" nodeType="withEffect">
                                  <p:stCondLst>
                                    <p:cond delay="0"/>
                                  </p:stCondLst>
                                  <p:iterate>
                                    <p:tmAbs val="0"/>
                                  </p:iterate>
                                  <p:childTnLst>
                                    <p:set>
                                      <p:cBhvr>
                                        <p:cTn id="43" fill="hold"/>
                                        <p:tgtEl>
                                          <p:spTgt spid="459"/>
                                        </p:tgtEl>
                                        <p:attrNameLst>
                                          <p:attrName>style.visibility</p:attrName>
                                        </p:attrNameLst>
                                      </p:cBhvr>
                                      <p:to>
                                        <p:strVal val="visible"/>
                                      </p:to>
                                    </p:set>
                                    <p:animEffect transition="in" filter="box(out)">
                                      <p:cBhvr>
                                        <p:cTn id="44" dur="1000"/>
                                        <p:tgtEl>
                                          <p:spTgt spid="459"/>
                                        </p:tgtEl>
                                      </p:cBhvr>
                                    </p:animEffect>
                                  </p:childTnLst>
                                </p:cTn>
                              </p:par>
                              <p:par>
                                <p:cTn id="45" presetID="4" presetClass="entr" presetSubtype="32" fill="hold" grpId="11" nodeType="withEffect">
                                  <p:stCondLst>
                                    <p:cond delay="0"/>
                                  </p:stCondLst>
                                  <p:iterate>
                                    <p:tmAbs val="0"/>
                                  </p:iterate>
                                  <p:childTnLst>
                                    <p:set>
                                      <p:cBhvr>
                                        <p:cTn id="46" fill="hold"/>
                                        <p:tgtEl>
                                          <p:spTgt spid="455"/>
                                        </p:tgtEl>
                                        <p:attrNameLst>
                                          <p:attrName>style.visibility</p:attrName>
                                        </p:attrNameLst>
                                      </p:cBhvr>
                                      <p:to>
                                        <p:strVal val="visible"/>
                                      </p:to>
                                    </p:set>
                                    <p:animEffect transition="in" filter="box(out)">
                                      <p:cBhvr>
                                        <p:cTn id="47" dur="1000"/>
                                        <p:tgtEl>
                                          <p:spTgt spid="455"/>
                                        </p:tgtEl>
                                      </p:cBhvr>
                                    </p:animEffect>
                                  </p:childTnLst>
                                </p:cTn>
                              </p:par>
                              <p:par>
                                <p:cTn id="48" presetID="4" presetClass="entr" presetSubtype="32" fill="hold" grpId="12" nodeType="withEffect">
                                  <p:stCondLst>
                                    <p:cond delay="0"/>
                                  </p:stCondLst>
                                  <p:iterate>
                                    <p:tmAbs val="0"/>
                                  </p:iterate>
                                  <p:childTnLst>
                                    <p:set>
                                      <p:cBhvr>
                                        <p:cTn id="49" fill="hold"/>
                                        <p:tgtEl>
                                          <p:spTgt spid="454"/>
                                        </p:tgtEl>
                                        <p:attrNameLst>
                                          <p:attrName>style.visibility</p:attrName>
                                        </p:attrNameLst>
                                      </p:cBhvr>
                                      <p:to>
                                        <p:strVal val="visible"/>
                                      </p:to>
                                    </p:set>
                                    <p:animEffect transition="in" filter="box(out)">
                                      <p:cBhvr>
                                        <p:cTn id="50" dur="1000"/>
                                        <p:tgtEl>
                                          <p:spTgt spid="454"/>
                                        </p:tgtEl>
                                      </p:cBhvr>
                                    </p:animEffect>
                                  </p:childTnLst>
                                </p:cTn>
                              </p:par>
                              <p:par>
                                <p:cTn id="51" presetID="4" presetClass="entr" presetSubtype="32" fill="hold" grpId="13" nodeType="withEffect">
                                  <p:stCondLst>
                                    <p:cond delay="0"/>
                                  </p:stCondLst>
                                  <p:iterate>
                                    <p:tmAbs val="0"/>
                                  </p:iterate>
                                  <p:childTnLst>
                                    <p:set>
                                      <p:cBhvr>
                                        <p:cTn id="52" fill="hold"/>
                                        <p:tgtEl>
                                          <p:spTgt spid="453"/>
                                        </p:tgtEl>
                                        <p:attrNameLst>
                                          <p:attrName>style.visibility</p:attrName>
                                        </p:attrNameLst>
                                      </p:cBhvr>
                                      <p:to>
                                        <p:strVal val="visible"/>
                                      </p:to>
                                    </p:set>
                                    <p:animEffect transition="in" filter="box(out)">
                                      <p:cBhvr>
                                        <p:cTn id="53" dur="1000"/>
                                        <p:tgtEl>
                                          <p:spTgt spid="453"/>
                                        </p:tgtEl>
                                      </p:cBhvr>
                                    </p:animEffect>
                                  </p:childTnLst>
                                </p:cTn>
                              </p:par>
                            </p:childTnLst>
                          </p:cTn>
                        </p:par>
                      </p:childTnLst>
                    </p:cTn>
                  </p:par>
                  <p:par>
                    <p:cTn id="54" fill="hold">
                      <p:stCondLst>
                        <p:cond delay="indefinite"/>
                      </p:stCondLst>
                      <p:childTnLst>
                        <p:par>
                          <p:cTn id="55" fill="hold">
                            <p:stCondLst>
                              <p:cond delay="0"/>
                            </p:stCondLst>
                            <p:childTnLst>
                              <p:par>
                                <p:cTn id="56" presetID="17" presetClass="entr" presetSubtype="10" fill="hold" grpId="14" nodeType="clickEffect">
                                  <p:stCondLst>
                                    <p:cond delay="0"/>
                                  </p:stCondLst>
                                  <p:childTnLst>
                                    <p:set>
                                      <p:cBhvr>
                                        <p:cTn id="57" dur="1" fill="hold">
                                          <p:stCondLst>
                                            <p:cond delay="0"/>
                                          </p:stCondLst>
                                        </p:cTn>
                                        <p:tgtEl>
                                          <p:spTgt spid="428"/>
                                        </p:tgtEl>
                                        <p:attrNameLst>
                                          <p:attrName>style.visibility</p:attrName>
                                        </p:attrNameLst>
                                      </p:cBhvr>
                                      <p:to>
                                        <p:strVal val="visible"/>
                                      </p:to>
                                    </p:set>
                                    <p:anim calcmode="lin" valueType="num">
                                      <p:cBhvr>
                                        <p:cTn id="58" dur="500" fill="hold"/>
                                        <p:tgtEl>
                                          <p:spTgt spid="428"/>
                                        </p:tgtEl>
                                        <p:attrNameLst>
                                          <p:attrName>ppt_w</p:attrName>
                                        </p:attrNameLst>
                                      </p:cBhvr>
                                      <p:tavLst>
                                        <p:tav tm="0">
                                          <p:val>
                                            <p:fltVal val="0"/>
                                          </p:val>
                                        </p:tav>
                                        <p:tav tm="100000">
                                          <p:val>
                                            <p:strVal val="#ppt_w"/>
                                          </p:val>
                                        </p:tav>
                                      </p:tavLst>
                                    </p:anim>
                                    <p:anim calcmode="lin" valueType="num">
                                      <p:cBhvr>
                                        <p:cTn id="59" dur="500" fill="hold"/>
                                        <p:tgtEl>
                                          <p:spTgt spid="428"/>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7" presetClass="entr" presetSubtype="10" fill="hold" grpId="15" nodeType="clickEffect">
                                  <p:stCondLst>
                                    <p:cond delay="0"/>
                                  </p:stCondLst>
                                  <p:childTnLst>
                                    <p:set>
                                      <p:cBhvr>
                                        <p:cTn id="63" dur="1" fill="hold">
                                          <p:stCondLst>
                                            <p:cond delay="0"/>
                                          </p:stCondLst>
                                        </p:cTn>
                                        <p:tgtEl>
                                          <p:spTgt spid="432"/>
                                        </p:tgtEl>
                                        <p:attrNameLst>
                                          <p:attrName>style.visibility</p:attrName>
                                        </p:attrNameLst>
                                      </p:cBhvr>
                                      <p:to>
                                        <p:strVal val="visible"/>
                                      </p:to>
                                    </p:set>
                                    <p:anim calcmode="lin" valueType="num">
                                      <p:cBhvr>
                                        <p:cTn id="64" dur="500" fill="hold"/>
                                        <p:tgtEl>
                                          <p:spTgt spid="432"/>
                                        </p:tgtEl>
                                        <p:attrNameLst>
                                          <p:attrName>ppt_w</p:attrName>
                                        </p:attrNameLst>
                                      </p:cBhvr>
                                      <p:tavLst>
                                        <p:tav tm="0">
                                          <p:val>
                                            <p:fltVal val="0"/>
                                          </p:val>
                                        </p:tav>
                                        <p:tav tm="100000">
                                          <p:val>
                                            <p:strVal val="#ppt_w"/>
                                          </p:val>
                                        </p:tav>
                                      </p:tavLst>
                                    </p:anim>
                                    <p:anim calcmode="lin" valueType="num">
                                      <p:cBhvr>
                                        <p:cTn id="65" dur="500" fill="hold"/>
                                        <p:tgtEl>
                                          <p:spTgt spid="432"/>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17" presetClass="entr" presetSubtype="10" fill="hold" grpId="16" nodeType="clickEffect">
                                  <p:stCondLst>
                                    <p:cond delay="0"/>
                                  </p:stCondLst>
                                  <p:childTnLst>
                                    <p:set>
                                      <p:cBhvr>
                                        <p:cTn id="69" dur="1" fill="hold">
                                          <p:stCondLst>
                                            <p:cond delay="0"/>
                                          </p:stCondLst>
                                        </p:cTn>
                                        <p:tgtEl>
                                          <p:spTgt spid="429"/>
                                        </p:tgtEl>
                                        <p:attrNameLst>
                                          <p:attrName>style.visibility</p:attrName>
                                        </p:attrNameLst>
                                      </p:cBhvr>
                                      <p:to>
                                        <p:strVal val="visible"/>
                                      </p:to>
                                    </p:set>
                                    <p:anim calcmode="lin" valueType="num">
                                      <p:cBhvr>
                                        <p:cTn id="70" dur="500" fill="hold"/>
                                        <p:tgtEl>
                                          <p:spTgt spid="429"/>
                                        </p:tgtEl>
                                        <p:attrNameLst>
                                          <p:attrName>ppt_w</p:attrName>
                                        </p:attrNameLst>
                                      </p:cBhvr>
                                      <p:tavLst>
                                        <p:tav tm="0">
                                          <p:val>
                                            <p:fltVal val="0"/>
                                          </p:val>
                                        </p:tav>
                                        <p:tav tm="100000">
                                          <p:val>
                                            <p:strVal val="#ppt_w"/>
                                          </p:val>
                                        </p:tav>
                                      </p:tavLst>
                                    </p:anim>
                                    <p:anim calcmode="lin" valueType="num">
                                      <p:cBhvr>
                                        <p:cTn id="71" dur="500" fill="hold"/>
                                        <p:tgtEl>
                                          <p:spTgt spid="429"/>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10" fill="hold" grpId="17" nodeType="clickEffect">
                                  <p:stCondLst>
                                    <p:cond delay="0"/>
                                  </p:stCondLst>
                                  <p:childTnLst>
                                    <p:set>
                                      <p:cBhvr>
                                        <p:cTn id="75" dur="1" fill="hold">
                                          <p:stCondLst>
                                            <p:cond delay="0"/>
                                          </p:stCondLst>
                                        </p:cTn>
                                        <p:tgtEl>
                                          <p:spTgt spid="430"/>
                                        </p:tgtEl>
                                        <p:attrNameLst>
                                          <p:attrName>style.visibility</p:attrName>
                                        </p:attrNameLst>
                                      </p:cBhvr>
                                      <p:to>
                                        <p:strVal val="visible"/>
                                      </p:to>
                                    </p:set>
                                    <p:anim calcmode="lin" valueType="num">
                                      <p:cBhvr>
                                        <p:cTn id="76" dur="500" fill="hold"/>
                                        <p:tgtEl>
                                          <p:spTgt spid="430"/>
                                        </p:tgtEl>
                                        <p:attrNameLst>
                                          <p:attrName>ppt_w</p:attrName>
                                        </p:attrNameLst>
                                      </p:cBhvr>
                                      <p:tavLst>
                                        <p:tav tm="0">
                                          <p:val>
                                            <p:fltVal val="0"/>
                                          </p:val>
                                        </p:tav>
                                        <p:tav tm="100000">
                                          <p:val>
                                            <p:strVal val="#ppt_w"/>
                                          </p:val>
                                        </p:tav>
                                      </p:tavLst>
                                    </p:anim>
                                    <p:anim calcmode="lin" valueType="num">
                                      <p:cBhvr>
                                        <p:cTn id="77" dur="500" fill="hold"/>
                                        <p:tgtEl>
                                          <p:spTgt spid="430"/>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17" presetClass="entr" presetSubtype="10"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anim calcmode="lin" valueType="num">
                                      <p:cBhvr>
                                        <p:cTn id="82" dur="500" fill="hold"/>
                                        <p:tgtEl>
                                          <p:spTgt spid="36"/>
                                        </p:tgtEl>
                                        <p:attrNameLst>
                                          <p:attrName>ppt_w</p:attrName>
                                        </p:attrNameLst>
                                      </p:cBhvr>
                                      <p:tavLst>
                                        <p:tav tm="0">
                                          <p:val>
                                            <p:fltVal val="0"/>
                                          </p:val>
                                        </p:tav>
                                        <p:tav tm="100000">
                                          <p:val>
                                            <p:strVal val="#ppt_w"/>
                                          </p:val>
                                        </p:tav>
                                      </p:tavLst>
                                    </p:anim>
                                    <p:anim calcmode="lin" valueType="num">
                                      <p:cBhvr>
                                        <p:cTn id="83" dur="5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17" presetClass="entr" presetSubtype="10" fill="hold" grpId="0" nodeType="clickEffect">
                                  <p:stCondLst>
                                    <p:cond delay="0"/>
                                  </p:stCondLst>
                                  <p:childTnLst>
                                    <p:set>
                                      <p:cBhvr>
                                        <p:cTn id="87" dur="1" fill="hold">
                                          <p:stCondLst>
                                            <p:cond delay="0"/>
                                          </p:stCondLst>
                                        </p:cTn>
                                        <p:tgtEl>
                                          <p:spTgt spid="37"/>
                                        </p:tgtEl>
                                        <p:attrNameLst>
                                          <p:attrName>style.visibility</p:attrName>
                                        </p:attrNameLst>
                                      </p:cBhvr>
                                      <p:to>
                                        <p:strVal val="visible"/>
                                      </p:to>
                                    </p:set>
                                    <p:anim calcmode="lin" valueType="num">
                                      <p:cBhvr>
                                        <p:cTn id="88" dur="500" fill="hold"/>
                                        <p:tgtEl>
                                          <p:spTgt spid="37"/>
                                        </p:tgtEl>
                                        <p:attrNameLst>
                                          <p:attrName>ppt_w</p:attrName>
                                        </p:attrNameLst>
                                      </p:cBhvr>
                                      <p:tavLst>
                                        <p:tav tm="0">
                                          <p:val>
                                            <p:fltVal val="0"/>
                                          </p:val>
                                        </p:tav>
                                        <p:tav tm="100000">
                                          <p:val>
                                            <p:strVal val="#ppt_w"/>
                                          </p:val>
                                        </p:tav>
                                      </p:tavLst>
                                    </p:anim>
                                    <p:anim calcmode="lin" valueType="num">
                                      <p:cBhvr>
                                        <p:cTn id="89" dur="500" fill="hold"/>
                                        <p:tgtEl>
                                          <p:spTgt spid="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 grpId="1" animBg="1" advAuto="0"/>
      <p:bldP spid="428" grpId="14" animBg="1" advAuto="0"/>
      <p:bldP spid="429" grpId="16" animBg="1" advAuto="0"/>
      <p:bldP spid="430" grpId="17" animBg="1" advAuto="0"/>
      <p:bldP spid="451" grpId="3" animBg="1" advAuto="0"/>
      <p:bldP spid="432" grpId="15" animBg="1" advAuto="0"/>
      <p:bldP spid="436" grpId="5" animBg="1" advAuto="0"/>
      <p:bldP spid="440" grpId="6" animBg="1" advAuto="0"/>
      <p:bldP spid="441" grpId="2" animBg="1" advAuto="0"/>
      <p:bldP spid="452" grpId="4" animBg="1" advAuto="0"/>
      <p:bldP spid="453" grpId="13" animBg="1" advAuto="0"/>
      <p:bldP spid="454" grpId="12" animBg="1" advAuto="0"/>
      <p:bldP spid="455" grpId="11" animBg="1" advAuto="0"/>
      <p:bldP spid="456" grpId="9" animBg="1" advAuto="0"/>
      <p:bldP spid="457" grpId="7" animBg="1" advAuto="0"/>
      <p:bldP spid="458" grpId="8" animBg="1" advAuto="0"/>
      <p:bldP spid="459" grpId="10" animBg="1" advAuto="0"/>
      <p:bldP spid="36" grpId="0" animBg="1" advAuto="0"/>
      <p:bldP spid="37"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TextBox 1"/>
          <p:cNvSpPr txBox="1"/>
          <p:nvPr/>
        </p:nvSpPr>
        <p:spPr>
          <a:xfrm>
            <a:off x="244857" y="915194"/>
            <a:ext cx="4557082" cy="45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000" tIns="36000" rIns="36000" bIns="36000">
            <a:spAutoFit/>
          </a:bodyPr>
          <a:lstStyle>
            <a:lvl1pPr>
              <a:defRPr sz="2500">
                <a:latin typeface="Montserrat ExtraBold"/>
                <a:ea typeface="Montserrat ExtraBold"/>
                <a:cs typeface="Montserrat ExtraBold"/>
                <a:sym typeface="Montserrat ExtraBold"/>
              </a:defRPr>
            </a:lvl1pPr>
          </a:lstStyle>
          <a:p>
            <a:r>
              <a:rPr lang="fr-FR" dirty="0"/>
              <a:t>Missions</a:t>
            </a:r>
            <a:endParaRPr dirty="0"/>
          </a:p>
        </p:txBody>
      </p:sp>
      <p:grpSp>
        <p:nvGrpSpPr>
          <p:cNvPr id="529" name="Groupe 10"/>
          <p:cNvGrpSpPr/>
          <p:nvPr/>
        </p:nvGrpSpPr>
        <p:grpSpPr>
          <a:xfrm>
            <a:off x="0" y="-1"/>
            <a:ext cx="4685108" cy="768628"/>
            <a:chOff x="0" y="0"/>
            <a:chExt cx="4685107" cy="768626"/>
          </a:xfrm>
        </p:grpSpPr>
        <p:sp>
          <p:nvSpPr>
            <p:cNvPr id="527" name="Pentagone 17"/>
            <p:cNvSpPr/>
            <p:nvPr/>
          </p:nvSpPr>
          <p:spPr>
            <a:xfrm>
              <a:off x="0" y="-1"/>
              <a:ext cx="4685108" cy="7686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828" y="0"/>
                  </a:lnTo>
                  <a:lnTo>
                    <a:pt x="21600" y="10800"/>
                  </a:lnTo>
                  <a:lnTo>
                    <a:pt x="19828" y="21600"/>
                  </a:lnTo>
                  <a:lnTo>
                    <a:pt x="0" y="21600"/>
                  </a:lnTo>
                  <a:close/>
                </a:path>
              </a:pathLst>
            </a:cu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t">
              <a:noAutofit/>
            </a:bodyPr>
            <a:lstStyle/>
            <a:p>
              <a:endParaRPr/>
            </a:p>
          </p:txBody>
        </p:sp>
        <p:sp>
          <p:nvSpPr>
            <p:cNvPr id="528" name="Pentagone 4"/>
            <p:cNvSpPr txBox="1"/>
            <p:nvPr/>
          </p:nvSpPr>
          <p:spPr>
            <a:xfrm>
              <a:off x="96012" y="187208"/>
              <a:ext cx="4396940" cy="3942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1000"/>
                </a:spcBef>
                <a:defRPr sz="2200"/>
              </a:lvl1pPr>
            </a:lstStyle>
            <a:p>
              <a:r>
                <a:t>Organisme d’accueil</a:t>
              </a:r>
            </a:p>
          </p:txBody>
        </p:sp>
      </p:grpSp>
      <p:grpSp>
        <p:nvGrpSpPr>
          <p:cNvPr id="532" name="Groupe 11"/>
          <p:cNvGrpSpPr/>
          <p:nvPr/>
        </p:nvGrpSpPr>
        <p:grpSpPr>
          <a:xfrm>
            <a:off x="3832959" y="0"/>
            <a:ext cx="4685109" cy="768627"/>
            <a:chOff x="0" y="0"/>
            <a:chExt cx="4685107" cy="768626"/>
          </a:xfrm>
        </p:grpSpPr>
        <p:sp>
          <p:nvSpPr>
            <p:cNvPr id="530" name="Chevron 15"/>
            <p:cNvSpPr/>
            <p:nvPr/>
          </p:nvSpPr>
          <p:spPr>
            <a:xfrm>
              <a:off x="0" y="0"/>
              <a:ext cx="4685108" cy="768627"/>
            </a:xfrm>
            <a:prstGeom prst="chevron">
              <a:avLst>
                <a:gd name="adj" fmla="val 50000"/>
              </a:avLst>
            </a:prstGeom>
            <a:solidFill>
              <a:srgbClr val="FFFFFF"/>
            </a:solidFill>
            <a:ln w="12700" cap="flat">
              <a:noFill/>
              <a:miter lim="400000"/>
            </a:ln>
            <a:effectLst>
              <a:outerShdw blurRad="38100" dist="20000" dir="5400000" rotWithShape="0">
                <a:srgbClr val="000000">
                  <a:alpha val="38000"/>
                </a:srgbClr>
              </a:outerShdw>
            </a:effectLst>
          </p:spPr>
          <p:txBody>
            <a:bodyPr wrap="square" lIns="0" tIns="0" rIns="0" bIns="0" numCol="1" anchor="t">
              <a:noAutofit/>
            </a:bodyPr>
            <a:lstStyle/>
            <a:p>
              <a:endParaRPr/>
            </a:p>
          </p:txBody>
        </p:sp>
        <p:sp>
          <p:nvSpPr>
            <p:cNvPr id="531" name="Chevron 6"/>
            <p:cNvSpPr txBox="1"/>
            <p:nvPr/>
          </p:nvSpPr>
          <p:spPr>
            <a:xfrm>
              <a:off x="448320" y="187208"/>
              <a:ext cx="3852474" cy="3942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1000"/>
                </a:spcBef>
                <a:defRPr sz="2200"/>
              </a:lvl1pPr>
            </a:lstStyle>
            <a:p>
              <a:r>
                <a:t>Cadrage du projet</a:t>
              </a:r>
            </a:p>
          </p:txBody>
        </p:sp>
      </p:grpSp>
      <p:grpSp>
        <p:nvGrpSpPr>
          <p:cNvPr id="535" name="Groupe 12"/>
          <p:cNvGrpSpPr/>
          <p:nvPr/>
        </p:nvGrpSpPr>
        <p:grpSpPr>
          <a:xfrm>
            <a:off x="7501532" y="0"/>
            <a:ext cx="4685109" cy="768628"/>
            <a:chOff x="0" y="0"/>
            <a:chExt cx="4685108" cy="768627"/>
          </a:xfrm>
        </p:grpSpPr>
        <p:sp>
          <p:nvSpPr>
            <p:cNvPr id="533" name="Chevron 13"/>
            <p:cNvSpPr/>
            <p:nvPr/>
          </p:nvSpPr>
          <p:spPr>
            <a:xfrm>
              <a:off x="0" y="0"/>
              <a:ext cx="4685108" cy="768627"/>
            </a:xfrm>
            <a:prstGeom prst="chevron">
              <a:avLst>
                <a:gd name="adj" fmla="val 50000"/>
              </a:avLst>
            </a:prstGeom>
            <a:solidFill>
              <a:srgbClr val="E9041E"/>
            </a:solidFill>
            <a:ln w="12700" cap="flat">
              <a:noFill/>
              <a:miter lim="400000"/>
            </a:ln>
            <a:effectLst>
              <a:outerShdw blurRad="38100" dist="20000" dir="5400000" rotWithShape="0">
                <a:srgbClr val="000000">
                  <a:alpha val="38000"/>
                </a:srgbClr>
              </a:outerShdw>
            </a:effectLst>
          </p:spPr>
          <p:txBody>
            <a:bodyPr wrap="square" lIns="0" tIns="0" rIns="0" bIns="0" numCol="1" anchor="t">
              <a:noAutofit/>
            </a:bodyPr>
            <a:lstStyle/>
            <a:p>
              <a:endParaRPr/>
            </a:p>
          </p:txBody>
        </p:sp>
        <p:sp>
          <p:nvSpPr>
            <p:cNvPr id="534" name="Chevron 8"/>
            <p:cNvSpPr txBox="1"/>
            <p:nvPr/>
          </p:nvSpPr>
          <p:spPr>
            <a:xfrm>
              <a:off x="448320" y="185799"/>
              <a:ext cx="3852474" cy="3970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003" tIns="32003" rIns="32003" bIns="32003" numCol="1" anchor="ctr">
              <a:spAutoFit/>
            </a:bodyPr>
            <a:lstStyle>
              <a:lvl1pPr algn="ctr" defTabSz="1066800">
                <a:lnSpc>
                  <a:spcPct val="90000"/>
                </a:lnSpc>
                <a:spcBef>
                  <a:spcPts val="1000"/>
                </a:spcBef>
                <a:defRPr sz="2400" b="1">
                  <a:solidFill>
                    <a:srgbClr val="FFFFFF"/>
                  </a:solidFill>
                </a:defRPr>
              </a:lvl1pPr>
            </a:lstStyle>
            <a:p>
              <a:r>
                <a:rPr lang="fr-FR" dirty="0"/>
                <a:t>Missions</a:t>
              </a:r>
              <a:r>
                <a:rPr dirty="0"/>
                <a:t> et </a:t>
              </a:r>
              <a:r>
                <a:rPr dirty="0" err="1"/>
                <a:t>Objectifs</a:t>
              </a:r>
              <a:endParaRPr dirty="0"/>
            </a:p>
          </p:txBody>
        </p:sp>
      </p:grpSp>
      <p:sp>
        <p:nvSpPr>
          <p:cNvPr id="558" name="Numéro de diapositive"/>
          <p:cNvSpPr txBox="1">
            <a:spLocks noGrp="1"/>
          </p:cNvSpPr>
          <p:nvPr>
            <p:ph type="sldNum" sz="quarter" idx="2"/>
          </p:nvPr>
        </p:nvSpPr>
        <p:spPr>
          <a:xfrm>
            <a:off x="11623528" y="6240411"/>
            <a:ext cx="372540" cy="38354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a:defRPr sz="1900"/>
            </a:lvl1pPr>
          </a:lstStyle>
          <a:p>
            <a:fld id="{86CB4B4D-7CA3-9044-876B-883B54F8677D}" type="slidenum">
              <a:rPr/>
              <a:t>9</a:t>
            </a:fld>
            <a:endParaRPr/>
          </a:p>
        </p:txBody>
      </p:sp>
      <p:pic>
        <p:nvPicPr>
          <p:cNvPr id="53" name="Picture 2" descr="Cible - Icônes entreprise gratuites">
            <a:extLst>
              <a:ext uri="{FF2B5EF4-FFF2-40B4-BE49-F238E27FC236}">
                <a16:creationId xmlns:a16="http://schemas.microsoft.com/office/drawing/2014/main" id="{DBE92F32-582A-4165-B971-506C7B129594}"/>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1721" y="2848476"/>
            <a:ext cx="501988" cy="50198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Cible - Icônes entreprise gratuites">
            <a:extLst>
              <a:ext uri="{FF2B5EF4-FFF2-40B4-BE49-F238E27FC236}">
                <a16:creationId xmlns:a16="http://schemas.microsoft.com/office/drawing/2014/main" id="{D79EDB6F-C88D-439C-8F08-BCFE1BA81AFB}"/>
              </a:ext>
            </a:extLst>
          </p:cNvPr>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1721" y="3602290"/>
            <a:ext cx="501988" cy="50198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Cible - Icônes entreprise gratuites">
            <a:extLst>
              <a:ext uri="{FF2B5EF4-FFF2-40B4-BE49-F238E27FC236}">
                <a16:creationId xmlns:a16="http://schemas.microsoft.com/office/drawing/2014/main" id="{80488E56-A82B-4B34-8A0B-A607B3CBB59A}"/>
              </a:ext>
            </a:extLst>
          </p:cNvPr>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1500"/>
                    </a14:imgEffect>
                    <a14:imgEffect>
                      <a14:saturation sat="101000"/>
                    </a14:imgEffect>
                  </a14:imgLayer>
                </a14:imgProps>
              </a:ext>
              <a:ext uri="{28A0092B-C50C-407E-A947-70E740481C1C}">
                <a14:useLocalDpi xmlns:a14="http://schemas.microsoft.com/office/drawing/2010/main" val="0"/>
              </a:ext>
            </a:extLst>
          </a:blip>
          <a:srcRect/>
          <a:stretch>
            <a:fillRect/>
          </a:stretch>
        </p:blipFill>
        <p:spPr bwMode="auto">
          <a:xfrm>
            <a:off x="1581721" y="4317819"/>
            <a:ext cx="501988" cy="501988"/>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AACF4FB9-349F-44D4-AAB6-5778604ECE37}"/>
              </a:ext>
            </a:extLst>
          </p:cNvPr>
          <p:cNvSpPr/>
          <p:nvPr/>
        </p:nvSpPr>
        <p:spPr>
          <a:xfrm>
            <a:off x="2207041" y="3704741"/>
            <a:ext cx="4886274" cy="369332"/>
          </a:xfrm>
          <a:prstGeom prst="rect">
            <a:avLst/>
          </a:prstGeom>
        </p:spPr>
        <p:txBody>
          <a:bodyPr wrap="none">
            <a:spAutoFit/>
          </a:bodyPr>
          <a:lstStyle/>
          <a:p>
            <a:r>
              <a:rPr lang="fr-FR" dirty="0">
                <a:latin typeface="Söhne"/>
              </a:rPr>
              <a:t>Conception et développement des fonctionnalités</a:t>
            </a:r>
            <a:endParaRPr lang="en-US"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57" name="Rectangle 56">
            <a:extLst>
              <a:ext uri="{FF2B5EF4-FFF2-40B4-BE49-F238E27FC236}">
                <a16:creationId xmlns:a16="http://schemas.microsoft.com/office/drawing/2014/main" id="{F0F53051-D9FE-4AEE-BE97-B48905FD1D0D}"/>
              </a:ext>
            </a:extLst>
          </p:cNvPr>
          <p:cNvSpPr/>
          <p:nvPr/>
        </p:nvSpPr>
        <p:spPr>
          <a:xfrm>
            <a:off x="2207041" y="5125079"/>
            <a:ext cx="9520555" cy="369332"/>
          </a:xfrm>
          <a:prstGeom prst="rect">
            <a:avLst/>
          </a:prstGeom>
        </p:spPr>
        <p:txBody>
          <a:bodyPr wrap="none">
            <a:spAutoFit/>
          </a:bodyPr>
          <a:lstStyle/>
          <a:p>
            <a:r>
              <a:rPr lang="fr-FR" dirty="0"/>
              <a:t>Améliorer l'expérience utilisateur en proposant des fonctionnalités innovantes et personnalisées.</a:t>
            </a:r>
          </a:p>
        </p:txBody>
      </p:sp>
      <p:pic>
        <p:nvPicPr>
          <p:cNvPr id="58" name="Picture 2" descr="Cible - Icônes entreprise gratuites">
            <a:extLst>
              <a:ext uri="{FF2B5EF4-FFF2-40B4-BE49-F238E27FC236}">
                <a16:creationId xmlns:a16="http://schemas.microsoft.com/office/drawing/2014/main" id="{40FC57EF-6F3F-4977-B204-68B9A0433AD0}"/>
              </a:ext>
            </a:extLst>
          </p:cNvPr>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1721" y="2062110"/>
            <a:ext cx="501988" cy="501988"/>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13CCBC72-414B-4193-8A87-0C8602702F69}"/>
              </a:ext>
            </a:extLst>
          </p:cNvPr>
          <p:cNvSpPr/>
          <p:nvPr/>
        </p:nvSpPr>
        <p:spPr>
          <a:xfrm>
            <a:off x="2207041" y="4320924"/>
            <a:ext cx="7989028" cy="646331"/>
          </a:xfrm>
          <a:prstGeom prst="rect">
            <a:avLst/>
          </a:prstGeom>
        </p:spPr>
        <p:txBody>
          <a:bodyPr wrap="square">
            <a:spAutoFit/>
          </a:bodyPr>
          <a:lstStyle/>
          <a:p>
            <a:r>
              <a:rPr lang="fr-FR" dirty="0"/>
              <a:t>Assurer la compatibilité et l'adaptabilité de l'interface sur différents appareils et plateformes</a:t>
            </a:r>
            <a:endParaRPr lang="en-US"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60" name="Rectangle 59">
            <a:extLst>
              <a:ext uri="{FF2B5EF4-FFF2-40B4-BE49-F238E27FC236}">
                <a16:creationId xmlns:a16="http://schemas.microsoft.com/office/drawing/2014/main" id="{03FF523C-7FE7-4426-90EF-56A5DA3EA7A7}"/>
              </a:ext>
            </a:extLst>
          </p:cNvPr>
          <p:cNvSpPr/>
          <p:nvPr/>
        </p:nvSpPr>
        <p:spPr>
          <a:xfrm>
            <a:off x="2227014" y="2193382"/>
            <a:ext cx="8712128" cy="369332"/>
          </a:xfrm>
          <a:prstGeom prst="rect">
            <a:avLst/>
          </a:prstGeom>
        </p:spPr>
        <p:txBody>
          <a:bodyPr wrap="square">
            <a:spAutoFit/>
          </a:bodyPr>
          <a:lstStyle/>
          <a:p>
            <a:r>
              <a:rPr lang="fr-FR" dirty="0">
                <a:latin typeface="Söhne"/>
              </a:rPr>
              <a:t>Analyse des besoins et des exigences des utilisateurs</a:t>
            </a:r>
          </a:p>
        </p:txBody>
      </p:sp>
      <p:pic>
        <p:nvPicPr>
          <p:cNvPr id="61" name="Picture 2" descr="Cible - Icônes entreprise gratuites">
            <a:extLst>
              <a:ext uri="{FF2B5EF4-FFF2-40B4-BE49-F238E27FC236}">
                <a16:creationId xmlns:a16="http://schemas.microsoft.com/office/drawing/2014/main" id="{B33FA4A4-7F80-4AFE-9A63-2C61396072D7}"/>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5508" y="5019643"/>
            <a:ext cx="501988" cy="501988"/>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3BEEBFB2-4FEE-45E1-A93A-0773883E7400}"/>
              </a:ext>
            </a:extLst>
          </p:cNvPr>
          <p:cNvSpPr/>
          <p:nvPr/>
        </p:nvSpPr>
        <p:spPr>
          <a:xfrm>
            <a:off x="2227014" y="2923550"/>
            <a:ext cx="8712128" cy="369332"/>
          </a:xfrm>
          <a:prstGeom prst="rect">
            <a:avLst/>
          </a:prstGeom>
        </p:spPr>
        <p:txBody>
          <a:bodyPr wrap="square">
            <a:spAutoFit/>
          </a:bodyPr>
          <a:lstStyle/>
          <a:p>
            <a:r>
              <a:rPr lang="fr-FR" dirty="0">
                <a:latin typeface="Söhne"/>
              </a:rPr>
              <a:t>Élaboration de spécifications fonctionnelles</a:t>
            </a:r>
          </a:p>
        </p:txBody>
      </p:sp>
    </p:spTree>
  </p:cSld>
  <p:clrMapOvr>
    <a:masterClrMapping/>
  </p:clrMapOvr>
  <p:transition spd="slow">
    <p:cove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1" nodeType="afterEffect">
                                  <p:stCondLst>
                                    <p:cond delay="0"/>
                                  </p:stCondLst>
                                  <p:iterate>
                                    <p:tmAbs val="0"/>
                                  </p:iterate>
                                  <p:childTnLst>
                                    <p:set>
                                      <p:cBhvr>
                                        <p:cTn id="6" fill="hold"/>
                                        <p:tgtEl>
                                          <p:spTgt spid="526"/>
                                        </p:tgtEl>
                                        <p:attrNameLst>
                                          <p:attrName>style.visibility</p:attrName>
                                        </p:attrNameLst>
                                      </p:cBhvr>
                                      <p:to>
                                        <p:strVal val="visible"/>
                                      </p:to>
                                    </p:set>
                                    <p:animEffect transition="in" filter="wipe(down)">
                                      <p:cBhvr>
                                        <p:cTn id="7" dur="500"/>
                                        <p:tgtEl>
                                          <p:spTgt spid="5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left)">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left)">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wipe(left)">
                                      <p:cBhvr>
                                        <p:cTn id="34" dur="500"/>
                                        <p:tgtEl>
                                          <p:spTgt spid="5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left)">
                                      <p:cBhvr>
                                        <p:cTn id="43" dur="500"/>
                                        <p:tgtEl>
                                          <p:spTgt spid="5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left)">
                                      <p:cBhvr>
                                        <p:cTn id="5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1" animBg="1" advAuto="0"/>
      <p:bldP spid="56" grpId="0"/>
      <p:bldP spid="57" grpId="0"/>
      <p:bldP spid="59" grpId="0"/>
      <p:bldP spid="60" grpId="0"/>
      <p:bldP spid="62" grpId="0"/>
    </p:bldLst>
  </p:timing>
</p:sld>
</file>

<file path=ppt/theme/theme1.xml><?xml version="1.0" encoding="utf-8"?>
<a:theme xmlns:a="http://schemas.openxmlformats.org/drawingml/2006/main" name="SG Group Identity">
  <a:themeElements>
    <a:clrScheme name="SG Group Identity">
      <a:dk1>
        <a:srgbClr val="010101"/>
      </a:dk1>
      <a:lt1>
        <a:srgbClr val="FFFFFF"/>
      </a:lt1>
      <a:dk2>
        <a:srgbClr val="A7A7A7"/>
      </a:dk2>
      <a:lt2>
        <a:srgbClr val="535353"/>
      </a:lt2>
      <a:accent1>
        <a:srgbClr val="610F15"/>
      </a:accent1>
      <a:accent2>
        <a:srgbClr val="581D39"/>
      </a:accent2>
      <a:accent3>
        <a:srgbClr val="303A3C"/>
      </a:accent3>
      <a:accent4>
        <a:srgbClr val="292D3F"/>
      </a:accent4>
      <a:accent5>
        <a:srgbClr val="4D385E"/>
      </a:accent5>
      <a:accent6>
        <a:srgbClr val="EB2D90"/>
      </a:accent6>
      <a:hlink>
        <a:srgbClr val="0000FF"/>
      </a:hlink>
      <a:folHlink>
        <a:srgbClr val="FF00FF"/>
      </a:folHlink>
    </a:clrScheme>
    <a:fontScheme name="SG Group Identity">
      <a:majorFont>
        <a:latin typeface="Calibri"/>
        <a:ea typeface="Calibri"/>
        <a:cs typeface="Calibri"/>
      </a:majorFont>
      <a:minorFont>
        <a:latin typeface="Helvetica"/>
        <a:ea typeface="Helvetica"/>
        <a:cs typeface="Helvetica"/>
      </a:minorFont>
    </a:fontScheme>
    <a:fmtScheme name="SG Group Identit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10101"/>
            </a:solidFill>
            <a:effectLst/>
            <a:uFillTx/>
            <a:latin typeface="Source Sans Pro"/>
            <a:ea typeface="Source Sans Pro"/>
            <a:cs typeface="Source Sans Pro"/>
            <a:sym typeface="Source Sans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36000" tIns="36000" rIns="36000" bIns="3600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10101"/>
            </a:solidFill>
            <a:effectLst/>
            <a:uFillTx/>
            <a:latin typeface="Source Sans Pro"/>
            <a:ea typeface="Source Sans Pro"/>
            <a:cs typeface="Source Sans Pro"/>
            <a:sym typeface="Source Sans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G Group Identity">
  <a:themeElements>
    <a:clrScheme name="SG Group Identity">
      <a:dk1>
        <a:srgbClr val="000000"/>
      </a:dk1>
      <a:lt1>
        <a:srgbClr val="FFFFFF"/>
      </a:lt1>
      <a:dk2>
        <a:srgbClr val="A7A7A7"/>
      </a:dk2>
      <a:lt2>
        <a:srgbClr val="535353"/>
      </a:lt2>
      <a:accent1>
        <a:srgbClr val="610F15"/>
      </a:accent1>
      <a:accent2>
        <a:srgbClr val="581D39"/>
      </a:accent2>
      <a:accent3>
        <a:srgbClr val="303A3C"/>
      </a:accent3>
      <a:accent4>
        <a:srgbClr val="292D3F"/>
      </a:accent4>
      <a:accent5>
        <a:srgbClr val="4D385E"/>
      </a:accent5>
      <a:accent6>
        <a:srgbClr val="EB2D90"/>
      </a:accent6>
      <a:hlink>
        <a:srgbClr val="0000FF"/>
      </a:hlink>
      <a:folHlink>
        <a:srgbClr val="FF00FF"/>
      </a:folHlink>
    </a:clrScheme>
    <a:fontScheme name="SG Group Identity">
      <a:majorFont>
        <a:latin typeface="Calibri"/>
        <a:ea typeface="Calibri"/>
        <a:cs typeface="Calibri"/>
      </a:majorFont>
      <a:minorFont>
        <a:latin typeface="Helvetica"/>
        <a:ea typeface="Helvetica"/>
        <a:cs typeface="Helvetica"/>
      </a:minorFont>
    </a:fontScheme>
    <a:fmtScheme name="SG Group Identit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10101"/>
            </a:solidFill>
            <a:effectLst/>
            <a:uFillTx/>
            <a:latin typeface="Source Sans Pro"/>
            <a:ea typeface="Source Sans Pro"/>
            <a:cs typeface="Source Sans Pro"/>
            <a:sym typeface="Source Sans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36000" tIns="36000" rIns="36000" bIns="3600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10101"/>
            </a:solidFill>
            <a:effectLst/>
            <a:uFillTx/>
            <a:latin typeface="Source Sans Pro"/>
            <a:ea typeface="Source Sans Pro"/>
            <a:cs typeface="Source Sans Pro"/>
            <a:sym typeface="Source Sans 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3453</TotalTime>
  <Words>2700</Words>
  <Application>Microsoft Office PowerPoint</Application>
  <PresentationFormat>Widescreen</PresentationFormat>
  <Paragraphs>467</Paragraphs>
  <Slides>56</Slides>
  <Notes>32</Notes>
  <HiddenSlides>14</HiddenSlides>
  <MMClips>0</MMClips>
  <ScaleCrop>false</ScaleCrop>
  <HeadingPairs>
    <vt:vector size="6" baseType="variant">
      <vt:variant>
        <vt:lpstr>Fonts Used</vt:lpstr>
      </vt:variant>
      <vt:variant>
        <vt:i4>25</vt:i4>
      </vt:variant>
      <vt:variant>
        <vt:lpstr>Theme</vt:lpstr>
      </vt:variant>
      <vt:variant>
        <vt:i4>1</vt:i4>
      </vt:variant>
      <vt:variant>
        <vt:lpstr>Slide Titles</vt:lpstr>
      </vt:variant>
      <vt:variant>
        <vt:i4>56</vt:i4>
      </vt:variant>
    </vt:vector>
  </HeadingPairs>
  <TitlesOfParts>
    <vt:vector size="82" baseType="lpstr">
      <vt:lpstr>Agency FB</vt:lpstr>
      <vt:lpstr>Arial</vt:lpstr>
      <vt:lpstr>Bernard MT Condensed</vt:lpstr>
      <vt:lpstr>Calibri</vt:lpstr>
      <vt:lpstr>Calibri Light</vt:lpstr>
      <vt:lpstr>Century</vt:lpstr>
      <vt:lpstr>CMU Sans Serif</vt:lpstr>
      <vt:lpstr>Corbel</vt:lpstr>
      <vt:lpstr>Georgia</vt:lpstr>
      <vt:lpstr>Helvetica</vt:lpstr>
      <vt:lpstr>Helvetica Neue</vt:lpstr>
      <vt:lpstr>Helvetica Neue Medium</vt:lpstr>
      <vt:lpstr>HelveticaNeueLT Com 35 Th</vt:lpstr>
      <vt:lpstr>Montserrat Black</vt:lpstr>
      <vt:lpstr>Montserrat Bold</vt:lpstr>
      <vt:lpstr>Montserrat ExtraBold</vt:lpstr>
      <vt:lpstr>Montserrat Medium</vt:lpstr>
      <vt:lpstr>Quattrocento Sans</vt:lpstr>
      <vt:lpstr>Quicksand Medium</vt:lpstr>
      <vt:lpstr>Söhne</vt:lpstr>
      <vt:lpstr>Source Sans Pro</vt:lpstr>
      <vt:lpstr>Source Sans Pro SemiBold</vt:lpstr>
      <vt:lpstr>Symbol</vt:lpstr>
      <vt:lpstr>Times New Roman</vt:lpstr>
      <vt:lpstr>Verdana</vt:lpstr>
      <vt:lpstr>SG Group Identity</vt:lpstr>
      <vt:lpstr>PowerPoint Presentation</vt:lpstr>
      <vt:lpstr>PowerPoint Presentation</vt:lpstr>
      <vt:lpstr>PowerPoint Presentation</vt:lpstr>
      <vt:lpstr>Contexte Général</vt:lpstr>
      <vt:lpstr>PowerPoint Presentation</vt:lpstr>
      <vt:lpstr>PowerPoint Presentation</vt:lpstr>
      <vt:lpstr>PowerPoint Presentation</vt:lpstr>
      <vt:lpstr>PowerPoint Presentation</vt:lpstr>
      <vt:lpstr>PowerPoint Presentation</vt:lpstr>
      <vt:lpstr>PowerPoint Presentation</vt:lpstr>
      <vt:lpstr>Conduite du projet</vt:lpstr>
      <vt:lpstr>PowerPoint Presentation</vt:lpstr>
      <vt:lpstr>PowerPoint Presentation</vt:lpstr>
      <vt:lpstr>Analyse et conception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Etude technique du projet</vt:lpstr>
      <vt:lpstr>PowerPoint Presentation</vt:lpstr>
      <vt:lpstr>PowerPoint Presentation</vt:lpstr>
      <vt:lpstr>PowerPoint Presentation</vt:lpstr>
      <vt:lpstr>Réalisation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et perspectives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Digitalisation du parcours de demande de crédit à la consommation (Web et Mobile)</dc:title>
  <dc:creator>hp</dc:creator>
  <cp:lastModifiedBy>ANASS EL JAZOULY</cp:lastModifiedBy>
  <cp:revision>71</cp:revision>
  <dcterms:modified xsi:type="dcterms:W3CDTF">2023-07-10T06:36:35Z</dcterms:modified>
</cp:coreProperties>
</file>